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57" r:id="rId3"/>
    <p:sldMasterId id="2147483659" r:id="rId4"/>
  </p:sldMasterIdLst>
  <p:handoutMasterIdLst>
    <p:handoutMasterId r:id="rId13"/>
  </p:handoutMasterIdLst>
  <p:sldIdLst>
    <p:sldId id="256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8A1"/>
    <a:srgbClr val="79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B775B-FAE2-4D2B-A2CC-B848BEA81A95}" v="10" dt="2025-02-27T13:42:1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 CAYOT" userId="189c1404-adbf-498b-a159-f5d774cabc55" providerId="ADAL" clId="{0E5B775B-FAE2-4D2B-A2CC-B848BEA81A95}"/>
    <pc:docChg chg="undo custSel modSld modMainMaster">
      <pc:chgData name="Laure CAYOT" userId="189c1404-adbf-498b-a159-f5d774cabc55" providerId="ADAL" clId="{0E5B775B-FAE2-4D2B-A2CC-B848BEA81A95}" dt="2025-02-27T13:42:43.446" v="60" actId="1076"/>
      <pc:docMkLst>
        <pc:docMk/>
      </pc:docMkLst>
      <pc:sldChg chg="addSp delSp modSp mod">
        <pc:chgData name="Laure CAYOT" userId="189c1404-adbf-498b-a159-f5d774cabc55" providerId="ADAL" clId="{0E5B775B-FAE2-4D2B-A2CC-B848BEA81A95}" dt="2025-02-27T13:18:31.753" v="16" actId="1076"/>
        <pc:sldMkLst>
          <pc:docMk/>
          <pc:sldMk cId="3744940053" sldId="260"/>
        </pc:sldMkLst>
        <pc:spChg chg="del mod">
          <ac:chgData name="Laure CAYOT" userId="189c1404-adbf-498b-a159-f5d774cabc55" providerId="ADAL" clId="{0E5B775B-FAE2-4D2B-A2CC-B848BEA81A95}" dt="2025-02-27T13:17:47.946" v="8" actId="478"/>
          <ac:spMkLst>
            <pc:docMk/>
            <pc:sldMk cId="3744940053" sldId="260"/>
            <ac:spMk id="11" creationId="{F2652287-F7CB-4203-E3D5-D095C796A4A7}"/>
          </ac:spMkLst>
        </pc:spChg>
        <pc:spChg chg="del">
          <ac:chgData name="Laure CAYOT" userId="189c1404-adbf-498b-a159-f5d774cabc55" providerId="ADAL" clId="{0E5B775B-FAE2-4D2B-A2CC-B848BEA81A95}" dt="2025-02-27T13:18:24.947" v="15" actId="478"/>
          <ac:spMkLst>
            <pc:docMk/>
            <pc:sldMk cId="3744940053" sldId="260"/>
            <ac:spMk id="14" creationId="{E8D735DD-6FC4-C148-B205-BA88AD075C72}"/>
          </ac:spMkLst>
        </pc:spChg>
        <pc:picChg chg="add mod">
          <ac:chgData name="Laure CAYOT" userId="189c1404-adbf-498b-a159-f5d774cabc55" providerId="ADAL" clId="{0E5B775B-FAE2-4D2B-A2CC-B848BEA81A95}" dt="2025-02-27T13:18:06.634" v="11" actId="1076"/>
          <ac:picMkLst>
            <pc:docMk/>
            <pc:sldMk cId="3744940053" sldId="260"/>
            <ac:picMk id="8" creationId="{81A76E11-C299-9D9D-3AB5-21735573F023}"/>
          </ac:picMkLst>
        </pc:picChg>
        <pc:picChg chg="add mod">
          <ac:chgData name="Laure CAYOT" userId="189c1404-adbf-498b-a159-f5d774cabc55" providerId="ADAL" clId="{0E5B775B-FAE2-4D2B-A2CC-B848BEA81A95}" dt="2025-02-27T13:18:31.753" v="16" actId="1076"/>
          <ac:picMkLst>
            <pc:docMk/>
            <pc:sldMk cId="3744940053" sldId="260"/>
            <ac:picMk id="10" creationId="{35D4ACAE-3282-2152-5494-57D51A6E1967}"/>
          </ac:picMkLst>
        </pc:picChg>
      </pc:sldChg>
      <pc:sldChg chg="addSp delSp modSp mod">
        <pc:chgData name="Laure CAYOT" userId="189c1404-adbf-498b-a159-f5d774cabc55" providerId="ADAL" clId="{0E5B775B-FAE2-4D2B-A2CC-B848BEA81A95}" dt="2025-02-27T13:19:10.633" v="24" actId="1076"/>
        <pc:sldMkLst>
          <pc:docMk/>
          <pc:sldMk cId="2828370603" sldId="261"/>
        </pc:sldMkLst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3" creationId="{1130CDCC-6E3A-C093-3676-039FE509B239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4" creationId="{3B2A4EDC-4CF9-9A7A-391D-2B33A8982842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5" creationId="{DE2A5731-3125-92F5-B8EA-68E9D12E86AA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6" creationId="{E18D78A7-0D92-243C-E25E-122C82B9B271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7" creationId="{35A42BC3-650F-5844-E66B-F95DAAE9AAD2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18" creationId="{CDA62517-52A9-680D-9C84-DAFC13E584BE}"/>
          </ac:spMkLst>
        </pc:spChg>
        <pc:spChg chg="del">
          <ac:chgData name="Laure CAYOT" userId="189c1404-adbf-498b-a159-f5d774cabc55" providerId="ADAL" clId="{0E5B775B-FAE2-4D2B-A2CC-B848BEA81A95}" dt="2025-02-27T13:18:56.660" v="21" actId="478"/>
          <ac:spMkLst>
            <pc:docMk/>
            <pc:sldMk cId="2828370603" sldId="261"/>
            <ac:spMk id="24" creationId="{E9136ADC-244E-A021-F791-06AC8073E5D8}"/>
          </ac:spMkLst>
        </pc:spChg>
        <pc:spChg chg="del">
          <ac:chgData name="Laure CAYOT" userId="189c1404-adbf-498b-a159-f5d774cabc55" providerId="ADAL" clId="{0E5B775B-FAE2-4D2B-A2CC-B848BEA81A95}" dt="2025-02-27T13:19:04.514" v="22" actId="478"/>
          <ac:spMkLst>
            <pc:docMk/>
            <pc:sldMk cId="2828370603" sldId="261"/>
            <ac:spMk id="26" creationId="{09728861-5322-0E00-2E86-F5E2B6B6D710}"/>
          </ac:spMkLst>
        </pc:spChg>
        <pc:grpChg chg="del">
          <ac:chgData name="Laure CAYOT" userId="189c1404-adbf-498b-a159-f5d774cabc55" providerId="ADAL" clId="{0E5B775B-FAE2-4D2B-A2CC-B848BEA81A95}" dt="2025-02-27T13:18:56.660" v="21" actId="478"/>
          <ac:grpSpMkLst>
            <pc:docMk/>
            <pc:sldMk cId="2828370603" sldId="261"/>
            <ac:grpSpMk id="10" creationId="{0AFF41E5-639D-1B99-488E-F03E6549E9F2}"/>
          </ac:grpSpMkLst>
        </pc:grpChg>
        <pc:grpChg chg="del">
          <ac:chgData name="Laure CAYOT" userId="189c1404-adbf-498b-a159-f5d774cabc55" providerId="ADAL" clId="{0E5B775B-FAE2-4D2B-A2CC-B848BEA81A95}" dt="2025-02-27T13:19:04.514" v="22" actId="478"/>
          <ac:grpSpMkLst>
            <pc:docMk/>
            <pc:sldMk cId="2828370603" sldId="261"/>
            <ac:grpSpMk id="11" creationId="{F238B106-846F-5348-BD86-4BD7C2F8DA11}"/>
          </ac:grpSpMkLst>
        </pc:grpChg>
        <pc:picChg chg="add mod">
          <ac:chgData name="Laure CAYOT" userId="189c1404-adbf-498b-a159-f5d774cabc55" providerId="ADAL" clId="{0E5B775B-FAE2-4D2B-A2CC-B848BEA81A95}" dt="2025-02-27T13:19:10.633" v="24" actId="1076"/>
          <ac:picMkLst>
            <pc:docMk/>
            <pc:sldMk cId="2828370603" sldId="261"/>
            <ac:picMk id="6" creationId="{CDDAEB62-7744-9F05-2553-B8EEA03089EF}"/>
          </ac:picMkLst>
        </pc:picChg>
        <pc:picChg chg="del">
          <ac:chgData name="Laure CAYOT" userId="189c1404-adbf-498b-a159-f5d774cabc55" providerId="ADAL" clId="{0E5B775B-FAE2-4D2B-A2CC-B848BEA81A95}" dt="2025-02-27T13:19:04.514" v="22" actId="478"/>
          <ac:picMkLst>
            <pc:docMk/>
            <pc:sldMk cId="2828370603" sldId="261"/>
            <ac:picMk id="19" creationId="{EB6A874E-B972-DE10-7446-9961C1F0FDEC}"/>
          </ac:picMkLst>
        </pc:picChg>
        <pc:picChg chg="del">
          <ac:chgData name="Laure CAYOT" userId="189c1404-adbf-498b-a159-f5d774cabc55" providerId="ADAL" clId="{0E5B775B-FAE2-4D2B-A2CC-B848BEA81A95}" dt="2025-02-27T13:18:56.660" v="21" actId="478"/>
          <ac:picMkLst>
            <pc:docMk/>
            <pc:sldMk cId="2828370603" sldId="261"/>
            <ac:picMk id="25" creationId="{B12CD864-811E-1FC8-710A-BCD023D22047}"/>
          </ac:picMkLst>
        </pc:picChg>
        <pc:picChg chg="del">
          <ac:chgData name="Laure CAYOT" userId="189c1404-adbf-498b-a159-f5d774cabc55" providerId="ADAL" clId="{0E5B775B-FAE2-4D2B-A2CC-B848BEA81A95}" dt="2025-02-27T13:18:56.660" v="21" actId="478"/>
          <ac:picMkLst>
            <pc:docMk/>
            <pc:sldMk cId="2828370603" sldId="261"/>
            <ac:picMk id="27" creationId="{0AE8CF82-5B4B-0CFD-406E-35DEA08E625A}"/>
          </ac:picMkLst>
        </pc:picChg>
      </pc:sldChg>
      <pc:sldChg chg="modSp mod">
        <pc:chgData name="Laure CAYOT" userId="189c1404-adbf-498b-a159-f5d774cabc55" providerId="ADAL" clId="{0E5B775B-FAE2-4D2B-A2CC-B848BEA81A95}" dt="2025-02-27T13:20:35.945" v="30" actId="34135"/>
        <pc:sldMkLst>
          <pc:docMk/>
          <pc:sldMk cId="1688460043" sldId="263"/>
        </pc:sldMkLst>
        <pc:spChg chg="mod">
          <ac:chgData name="Laure CAYOT" userId="189c1404-adbf-498b-a159-f5d774cabc55" providerId="ADAL" clId="{0E5B775B-FAE2-4D2B-A2CC-B848BEA81A95}" dt="2025-02-27T13:20:35.453" v="29" actId="34135"/>
          <ac:spMkLst>
            <pc:docMk/>
            <pc:sldMk cId="1688460043" sldId="263"/>
            <ac:spMk id="27" creationId="{8B7D3AAD-16CB-76BD-7265-F3A85F0FFA28}"/>
          </ac:spMkLst>
        </pc:spChg>
        <pc:spChg chg="mod">
          <ac:chgData name="Laure CAYOT" userId="189c1404-adbf-498b-a159-f5d774cabc55" providerId="ADAL" clId="{0E5B775B-FAE2-4D2B-A2CC-B848BEA81A95}" dt="2025-02-27T13:20:35.945" v="30" actId="34135"/>
          <ac:spMkLst>
            <pc:docMk/>
            <pc:sldMk cId="1688460043" sldId="263"/>
            <ac:spMk id="47" creationId="{F5FCDE6B-F5F4-EB34-CB71-FBD5BB26ACED}"/>
          </ac:spMkLst>
        </pc:spChg>
      </pc:sldChg>
      <pc:sldChg chg="addSp delSp modSp mod">
        <pc:chgData name="Laure CAYOT" userId="189c1404-adbf-498b-a159-f5d774cabc55" providerId="ADAL" clId="{0E5B775B-FAE2-4D2B-A2CC-B848BEA81A95}" dt="2025-02-27T13:42:43.446" v="60" actId="1076"/>
        <pc:sldMkLst>
          <pc:docMk/>
          <pc:sldMk cId="3268241054" sldId="266"/>
        </pc:sldMkLst>
        <pc:spChg chg="mod">
          <ac:chgData name="Laure CAYOT" userId="189c1404-adbf-498b-a159-f5d774cabc55" providerId="ADAL" clId="{0E5B775B-FAE2-4D2B-A2CC-B848BEA81A95}" dt="2025-02-27T13:30:05.456" v="40" actId="1076"/>
          <ac:spMkLst>
            <pc:docMk/>
            <pc:sldMk cId="3268241054" sldId="266"/>
            <ac:spMk id="2" creationId="{67035476-D901-EE6D-3570-EC74656CFA65}"/>
          </ac:spMkLst>
        </pc:spChg>
        <pc:spChg chg="mod">
          <ac:chgData name="Laure CAYOT" userId="189c1404-adbf-498b-a159-f5d774cabc55" providerId="ADAL" clId="{0E5B775B-FAE2-4D2B-A2CC-B848BEA81A95}" dt="2025-02-27T13:30:05.456" v="40" actId="1076"/>
          <ac:spMkLst>
            <pc:docMk/>
            <pc:sldMk cId="3268241054" sldId="266"/>
            <ac:spMk id="3" creationId="{D5BB4A55-1C63-5C87-E215-783B70789902}"/>
          </ac:spMkLst>
        </pc:spChg>
        <pc:spChg chg="mod">
          <ac:chgData name="Laure CAYOT" userId="189c1404-adbf-498b-a159-f5d774cabc55" providerId="ADAL" clId="{0E5B775B-FAE2-4D2B-A2CC-B848BEA81A95}" dt="2025-02-27T13:30:05.456" v="40" actId="1076"/>
          <ac:spMkLst>
            <pc:docMk/>
            <pc:sldMk cId="3268241054" sldId="266"/>
            <ac:spMk id="8" creationId="{4BB823D9-D325-48AE-D44E-5AE634988C0E}"/>
          </ac:spMkLst>
        </pc:spChg>
        <pc:spChg chg="mod">
          <ac:chgData name="Laure CAYOT" userId="189c1404-adbf-498b-a159-f5d774cabc55" providerId="ADAL" clId="{0E5B775B-FAE2-4D2B-A2CC-B848BEA81A95}" dt="2025-02-27T13:30:05.456" v="40" actId="1076"/>
          <ac:spMkLst>
            <pc:docMk/>
            <pc:sldMk cId="3268241054" sldId="266"/>
            <ac:spMk id="9" creationId="{B8994D65-B791-76CE-15ED-B245D30FBF8D}"/>
          </ac:spMkLst>
        </pc:spChg>
        <pc:spChg chg="mod">
          <ac:chgData name="Laure CAYOT" userId="189c1404-adbf-498b-a159-f5d774cabc55" providerId="ADAL" clId="{0E5B775B-FAE2-4D2B-A2CC-B848BEA81A95}" dt="2025-02-27T13:30:05.456" v="40" actId="1076"/>
          <ac:spMkLst>
            <pc:docMk/>
            <pc:sldMk cId="3268241054" sldId="266"/>
            <ac:spMk id="10" creationId="{0CBFFC0F-6C8F-98E6-A6A4-9218A1BDA03B}"/>
          </ac:spMkLst>
        </pc:spChg>
        <pc:spChg chg="del mod topLvl">
          <ac:chgData name="Laure CAYOT" userId="189c1404-adbf-498b-a159-f5d774cabc55" providerId="ADAL" clId="{0E5B775B-FAE2-4D2B-A2CC-B848BEA81A95}" dt="2025-02-27T13:29:45.348" v="37" actId="478"/>
          <ac:spMkLst>
            <pc:docMk/>
            <pc:sldMk cId="3268241054" sldId="266"/>
            <ac:spMk id="11" creationId="{277D0C39-3AEA-CD83-B937-0258F55997B6}"/>
          </ac:spMkLst>
        </pc:spChg>
        <pc:spChg chg="mod topLvl">
          <ac:chgData name="Laure CAYOT" userId="189c1404-adbf-498b-a159-f5d774cabc55" providerId="ADAL" clId="{0E5B775B-FAE2-4D2B-A2CC-B848BEA81A95}" dt="2025-02-27T13:42:43.446" v="60" actId="1076"/>
          <ac:spMkLst>
            <pc:docMk/>
            <pc:sldMk cId="3268241054" sldId="266"/>
            <ac:spMk id="12" creationId="{82ACB91A-590B-7DDB-5219-A4A5FB38AD5F}"/>
          </ac:spMkLst>
        </pc:spChg>
        <pc:spChg chg="add del mod">
          <ac:chgData name="Laure CAYOT" userId="189c1404-adbf-498b-a159-f5d774cabc55" providerId="ADAL" clId="{0E5B775B-FAE2-4D2B-A2CC-B848BEA81A95}" dt="2025-02-27T13:42:40.212" v="59" actId="478"/>
          <ac:spMkLst>
            <pc:docMk/>
            <pc:sldMk cId="3268241054" sldId="266"/>
            <ac:spMk id="16" creationId="{708EFCC2-30C0-0481-F338-8A7CA28B16C8}"/>
          </ac:spMkLst>
        </pc:spChg>
        <pc:spChg chg="add del mod">
          <ac:chgData name="Laure CAYOT" userId="189c1404-adbf-498b-a159-f5d774cabc55" providerId="ADAL" clId="{0E5B775B-FAE2-4D2B-A2CC-B848BEA81A95}" dt="2025-02-27T13:42:40.212" v="59" actId="478"/>
          <ac:spMkLst>
            <pc:docMk/>
            <pc:sldMk cId="3268241054" sldId="266"/>
            <ac:spMk id="17" creationId="{722B1917-2D72-7781-46E3-C4EBDC598C46}"/>
          </ac:spMkLst>
        </pc:spChg>
        <pc:spChg chg="add del mod">
          <ac:chgData name="Laure CAYOT" userId="189c1404-adbf-498b-a159-f5d774cabc55" providerId="ADAL" clId="{0E5B775B-FAE2-4D2B-A2CC-B848BEA81A95}" dt="2025-02-27T13:42:40.212" v="59" actId="478"/>
          <ac:spMkLst>
            <pc:docMk/>
            <pc:sldMk cId="3268241054" sldId="266"/>
            <ac:spMk id="18" creationId="{074D3CFF-9B78-96CA-352F-5511657DF221}"/>
          </ac:spMkLst>
        </pc:spChg>
        <pc:grpChg chg="mod">
          <ac:chgData name="Laure CAYOT" userId="189c1404-adbf-498b-a159-f5d774cabc55" providerId="ADAL" clId="{0E5B775B-FAE2-4D2B-A2CC-B848BEA81A95}" dt="2025-02-27T13:33:44.716" v="45" actId="1076"/>
          <ac:grpSpMkLst>
            <pc:docMk/>
            <pc:sldMk cId="3268241054" sldId="266"/>
            <ac:grpSpMk id="13" creationId="{17210D31-8FAB-CA8C-C1CF-A12A205F95CA}"/>
          </ac:grpSpMkLst>
        </pc:grpChg>
        <pc:grpChg chg="del mod">
          <ac:chgData name="Laure CAYOT" userId="189c1404-adbf-498b-a159-f5d774cabc55" providerId="ADAL" clId="{0E5B775B-FAE2-4D2B-A2CC-B848BEA81A95}" dt="2025-02-27T13:29:45.348" v="37" actId="478"/>
          <ac:grpSpMkLst>
            <pc:docMk/>
            <pc:sldMk cId="3268241054" sldId="266"/>
            <ac:grpSpMk id="14" creationId="{B87ABFDD-4113-2B7C-0784-AA7A93F9FA67}"/>
          </ac:grpSpMkLst>
        </pc:grpChg>
        <pc:picChg chg="mod">
          <ac:chgData name="Laure CAYOT" userId="189c1404-adbf-498b-a159-f5d774cabc55" providerId="ADAL" clId="{0E5B775B-FAE2-4D2B-A2CC-B848BEA81A95}" dt="2025-02-27T13:30:05.456" v="40" actId="1076"/>
          <ac:picMkLst>
            <pc:docMk/>
            <pc:sldMk cId="3268241054" sldId="266"/>
            <ac:picMk id="4" creationId="{E2E59420-1091-1554-286F-1196A04B3118}"/>
          </ac:picMkLst>
        </pc:picChg>
        <pc:picChg chg="mod">
          <ac:chgData name="Laure CAYOT" userId="189c1404-adbf-498b-a159-f5d774cabc55" providerId="ADAL" clId="{0E5B775B-FAE2-4D2B-A2CC-B848BEA81A95}" dt="2025-02-27T13:30:05.456" v="40" actId="1076"/>
          <ac:picMkLst>
            <pc:docMk/>
            <pc:sldMk cId="3268241054" sldId="266"/>
            <ac:picMk id="5" creationId="{E18240B7-E2AF-AC4A-3463-CC4AF4682EED}"/>
          </ac:picMkLst>
        </pc:picChg>
        <pc:picChg chg="mod">
          <ac:chgData name="Laure CAYOT" userId="189c1404-adbf-498b-a159-f5d774cabc55" providerId="ADAL" clId="{0E5B775B-FAE2-4D2B-A2CC-B848BEA81A95}" dt="2025-02-27T13:30:05.456" v="40" actId="1076"/>
          <ac:picMkLst>
            <pc:docMk/>
            <pc:sldMk cId="3268241054" sldId="266"/>
            <ac:picMk id="6" creationId="{8160FD33-6625-A8D2-775A-EE3144B241DE}"/>
          </ac:picMkLst>
        </pc:picChg>
        <pc:picChg chg="mod">
          <ac:chgData name="Laure CAYOT" userId="189c1404-adbf-498b-a159-f5d774cabc55" providerId="ADAL" clId="{0E5B775B-FAE2-4D2B-A2CC-B848BEA81A95}" dt="2025-02-27T13:30:05.456" v="40" actId="1076"/>
          <ac:picMkLst>
            <pc:docMk/>
            <pc:sldMk cId="3268241054" sldId="266"/>
            <ac:picMk id="7" creationId="{9E430628-DDC9-5A56-FC03-931183DAFCF0}"/>
          </ac:picMkLst>
        </pc:picChg>
      </pc:sldChg>
      <pc:sldMasterChg chg="modSp">
        <pc:chgData name="Laure CAYOT" userId="189c1404-adbf-498b-a159-f5d774cabc55" providerId="ADAL" clId="{0E5B775B-FAE2-4D2B-A2CC-B848BEA81A95}" dt="2025-02-27T13:32:17.493" v="42" actId="14826"/>
        <pc:sldMasterMkLst>
          <pc:docMk/>
          <pc:sldMasterMk cId="3224513522" sldId="2147483652"/>
        </pc:sldMasterMkLst>
        <pc:picChg chg="mod">
          <ac:chgData name="Laure CAYOT" userId="189c1404-adbf-498b-a159-f5d774cabc55" providerId="ADAL" clId="{0E5B775B-FAE2-4D2B-A2CC-B848BEA81A95}" dt="2025-02-27T13:32:17.493" v="42" actId="14826"/>
          <ac:picMkLst>
            <pc:docMk/>
            <pc:sldMasterMk cId="3224513522" sldId="2147483652"/>
            <ac:picMk id="8" creationId="{74B15A19-C006-2AE9-1E91-B8033602018A}"/>
          </ac:picMkLst>
        </pc:picChg>
      </pc:sldMasterChg>
      <pc:sldMasterChg chg="modSp">
        <pc:chgData name="Laure CAYOT" userId="189c1404-adbf-498b-a159-f5d774cabc55" providerId="ADAL" clId="{0E5B775B-FAE2-4D2B-A2CC-B848BEA81A95}" dt="2025-02-27T13:41:28.424" v="46" actId="14826"/>
        <pc:sldMasterMkLst>
          <pc:docMk/>
          <pc:sldMasterMk cId="1045266617" sldId="2147483659"/>
        </pc:sldMasterMkLst>
        <pc:picChg chg="mod">
          <ac:chgData name="Laure CAYOT" userId="189c1404-adbf-498b-a159-f5d774cabc55" providerId="ADAL" clId="{0E5B775B-FAE2-4D2B-A2CC-B848BEA81A95}" dt="2025-02-27T13:41:28.424" v="46" actId="14826"/>
          <ac:picMkLst>
            <pc:docMk/>
            <pc:sldMasterMk cId="1045266617" sldId="2147483659"/>
            <ac:picMk id="3" creationId="{A6BDCC0B-BE3F-C61F-9D12-712157CAF04D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BB3CC07-B9A1-FD18-CC02-34A74BD844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BB85E2-121F-8295-4AFB-A9737EB33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354A-33A8-4143-8C64-4B2850220419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2B279D-1056-1421-B964-D84FBAC3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51D3F-E349-B766-0538-424C141D4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30A6-1F54-4595-81F1-F074F331E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85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2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2ABC36-BF54-6C04-0FE2-242D4FBF6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500" y="732887"/>
            <a:ext cx="7823200" cy="803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4000" b="0" i="0" kern="1200" dirty="0" smtClean="0">
                <a:solidFill>
                  <a:srgbClr val="6178A1"/>
                </a:solidFill>
                <a:latin typeface="Ailerons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178A1"/>
                </a:solidFill>
              </a:rPr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8151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3A4270F-1AFA-616A-8E54-30A0478C0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500" y="732887"/>
            <a:ext cx="7823200" cy="803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4000" b="0" i="0" kern="1200" dirty="0" smtClean="0">
                <a:solidFill>
                  <a:srgbClr val="6178A1"/>
                </a:solidFill>
                <a:latin typeface="Ailerons" pitchFamily="2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6178A1"/>
                </a:solidFill>
              </a:rPr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296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5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9B2BB3-0DC8-BA3C-4A74-B7CAFD89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8EB04F-7205-DE31-9CF3-F28021ABE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35C91-748E-6C02-1F09-3724FF51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AC5EB-8633-4547-BEE0-513E39C26A90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710B9-FCA4-FE63-FCEF-39FCD76A9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78666-32D9-99E8-2431-F7C1487C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7915AD-2DD3-411F-951C-83615C063DA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B15A19-C006-2AE9-1E91-B80336020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A22C2A6-9433-B8BC-CF07-66CEE0341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D4E9FA-2CEF-A9CB-A1E2-493F3A532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BDCC0B-BE3F-C61F-9D12-712157CAF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F56B4EC-D4F7-D10E-4024-5244609FAA1B}"/>
              </a:ext>
            </a:extLst>
          </p:cNvPr>
          <p:cNvSpPr txBox="1">
            <a:spLocks/>
          </p:cNvSpPr>
          <p:nvPr/>
        </p:nvSpPr>
        <p:spPr>
          <a:xfrm>
            <a:off x="2624084" y="2241620"/>
            <a:ext cx="6618062" cy="1840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bg1"/>
                </a:solidFill>
                <a:latin typeface="Ailerons" panose="00000500000000000000" pitchFamily="50" charset="0"/>
              </a:rPr>
              <a:t>PROJET CLUB</a:t>
            </a:r>
            <a:br>
              <a:rPr lang="fr-FR" sz="6000" dirty="0">
                <a:solidFill>
                  <a:schemeClr val="bg1"/>
                </a:solidFill>
                <a:latin typeface="Ailerons" panose="00000500000000000000" pitchFamily="50" charset="0"/>
              </a:rPr>
            </a:br>
            <a:r>
              <a:rPr lang="fr-FR" sz="6000" dirty="0">
                <a:solidFill>
                  <a:schemeClr val="bg1"/>
                </a:solidFill>
                <a:latin typeface="Ailerons" panose="00000500000000000000" pitchFamily="50" charset="0"/>
              </a:rPr>
              <a:t>XXXX-XXXX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CFC412F-45FB-8C48-B3FA-1D3490DC0785}"/>
              </a:ext>
            </a:extLst>
          </p:cNvPr>
          <p:cNvSpPr txBox="1">
            <a:spLocks/>
          </p:cNvSpPr>
          <p:nvPr/>
        </p:nvSpPr>
        <p:spPr>
          <a:xfrm>
            <a:off x="3575474" y="4167784"/>
            <a:ext cx="5016097" cy="43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latin typeface="Myriad Pro Light" panose="020B0403030403020204" pitchFamily="34" charset="0"/>
              </a:rPr>
              <a:t>« Phrase d’accroche 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b="1" dirty="0">
              <a:latin typeface="Myriad Pro Light" panose="020B0403030403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69E3BA9-5A03-401F-4CE3-D83386681591}"/>
              </a:ext>
            </a:extLst>
          </p:cNvPr>
          <p:cNvGrpSpPr/>
          <p:nvPr/>
        </p:nvGrpSpPr>
        <p:grpSpPr>
          <a:xfrm>
            <a:off x="4423993" y="5156090"/>
            <a:ext cx="3319058" cy="86061"/>
            <a:chOff x="3329168" y="3781489"/>
            <a:chExt cx="3319058" cy="86061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6E94D4C7-ABD0-F113-E64B-6A70171698CE}"/>
                </a:ext>
              </a:extLst>
            </p:cNvPr>
            <p:cNvCxnSpPr>
              <a:cxnSpLocks/>
            </p:cNvCxnSpPr>
            <p:nvPr/>
          </p:nvCxnSpPr>
          <p:spPr>
            <a:xfrm>
              <a:off x="3329168" y="3867550"/>
              <a:ext cx="3319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A71E568-9BE3-B490-05A7-7FE4DC382256}"/>
                </a:ext>
              </a:extLst>
            </p:cNvPr>
            <p:cNvCxnSpPr>
              <a:cxnSpLocks/>
            </p:cNvCxnSpPr>
            <p:nvPr/>
          </p:nvCxnSpPr>
          <p:spPr>
            <a:xfrm>
              <a:off x="3329168" y="3781489"/>
              <a:ext cx="33190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ous-titre 2">
            <a:extLst>
              <a:ext uri="{FF2B5EF4-FFF2-40B4-BE49-F238E27FC236}">
                <a16:creationId xmlns:a16="http://schemas.microsoft.com/office/drawing/2014/main" id="{02264F48-33BB-EA08-5E14-2E9C8A0FB98D}"/>
              </a:ext>
            </a:extLst>
          </p:cNvPr>
          <p:cNvSpPr txBox="1">
            <a:spLocks/>
          </p:cNvSpPr>
          <p:nvPr/>
        </p:nvSpPr>
        <p:spPr>
          <a:xfrm>
            <a:off x="356616" y="973480"/>
            <a:ext cx="2891811" cy="43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buFont typeface="Arial" panose="020B0604020202020204" pitchFamily="34" charset="0"/>
              <a:buNone/>
            </a:pPr>
            <a:r>
              <a:rPr lang="fr-FR" sz="1600" b="1" dirty="0">
                <a:latin typeface="Myriad Pro" panose="020B0503030403020204"/>
              </a:rPr>
              <a:t>Ajouter le logo </a:t>
            </a:r>
          </a:p>
          <a:p>
            <a:pPr marL="0" indent="0" algn="ctr">
              <a:lnSpc>
                <a:spcPts val="1300"/>
              </a:lnSpc>
              <a:buFont typeface="Arial" panose="020B0604020202020204" pitchFamily="34" charset="0"/>
              <a:buNone/>
            </a:pPr>
            <a:r>
              <a:rPr lang="fr-FR" sz="1600" b="1" dirty="0">
                <a:latin typeface="Myriad Pro" panose="020B0503030403020204"/>
              </a:rPr>
              <a:t>de votre club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b="1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3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19687F-0436-754B-32BF-C41E1DFBA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A48ACB7-3E15-E077-FF5B-943F4EB552AD}"/>
              </a:ext>
            </a:extLst>
          </p:cNvPr>
          <p:cNvCxnSpPr>
            <a:cxnSpLocks/>
          </p:cNvCxnSpPr>
          <p:nvPr/>
        </p:nvCxnSpPr>
        <p:spPr>
          <a:xfrm>
            <a:off x="2113552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8A35715-DCC7-7D14-D422-D6CE2521EC1B}"/>
              </a:ext>
            </a:extLst>
          </p:cNvPr>
          <p:cNvCxnSpPr>
            <a:cxnSpLocks/>
          </p:cNvCxnSpPr>
          <p:nvPr/>
        </p:nvCxnSpPr>
        <p:spPr>
          <a:xfrm>
            <a:off x="2049006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0EACCB44-B02C-974E-D711-EBF5357ACD7C}"/>
              </a:ext>
            </a:extLst>
          </p:cNvPr>
          <p:cNvSpPr txBox="1">
            <a:spLocks/>
          </p:cNvSpPr>
          <p:nvPr/>
        </p:nvSpPr>
        <p:spPr>
          <a:xfrm>
            <a:off x="1327558" y="2348663"/>
            <a:ext cx="580443" cy="10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smtClean="0">
                <a:solidFill>
                  <a:schemeClr val="tx1"/>
                </a:solidFill>
                <a:effectLst/>
                <a:latin typeface="Politica ExtraBold Italic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fr-FR" sz="8800" b="0" i="0" dirty="0">
                <a:solidFill>
                  <a:srgbClr val="6178A1"/>
                </a:solidFill>
                <a:latin typeface="Ailerons" pitchFamily="2" charset="0"/>
              </a:rPr>
              <a:t>1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853760D-B481-F095-8839-BAA5E54F419C}"/>
              </a:ext>
            </a:extLst>
          </p:cNvPr>
          <p:cNvCxnSpPr>
            <a:cxnSpLocks/>
          </p:cNvCxnSpPr>
          <p:nvPr/>
        </p:nvCxnSpPr>
        <p:spPr>
          <a:xfrm>
            <a:off x="5261205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46025CA-C586-18C9-C3E5-D6F75681C51D}"/>
              </a:ext>
            </a:extLst>
          </p:cNvPr>
          <p:cNvCxnSpPr>
            <a:cxnSpLocks/>
          </p:cNvCxnSpPr>
          <p:nvPr/>
        </p:nvCxnSpPr>
        <p:spPr>
          <a:xfrm>
            <a:off x="5196659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F1143955-2EEC-A7FC-8944-6DA73096759D}"/>
              </a:ext>
            </a:extLst>
          </p:cNvPr>
          <p:cNvSpPr txBox="1">
            <a:spLocks/>
          </p:cNvSpPr>
          <p:nvPr/>
        </p:nvSpPr>
        <p:spPr>
          <a:xfrm>
            <a:off x="4478438" y="2348663"/>
            <a:ext cx="580443" cy="10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smtClean="0">
                <a:solidFill>
                  <a:schemeClr val="tx1"/>
                </a:solidFill>
                <a:effectLst/>
                <a:latin typeface="Politica ExtraBold Italic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fr-FR" sz="8800" b="0" i="0" dirty="0">
                <a:solidFill>
                  <a:srgbClr val="6178A1"/>
                </a:solidFill>
                <a:latin typeface="Ailerons" pitchFamily="2" charset="0"/>
              </a:rPr>
              <a:t>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D24E4D1-6269-F766-ED45-AF5EF23E9779}"/>
              </a:ext>
            </a:extLst>
          </p:cNvPr>
          <p:cNvCxnSpPr>
            <a:cxnSpLocks/>
          </p:cNvCxnSpPr>
          <p:nvPr/>
        </p:nvCxnSpPr>
        <p:spPr>
          <a:xfrm>
            <a:off x="8342181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94BD2F-910D-1AF3-F51D-E75EEA3192C7}"/>
              </a:ext>
            </a:extLst>
          </p:cNvPr>
          <p:cNvCxnSpPr>
            <a:cxnSpLocks/>
          </p:cNvCxnSpPr>
          <p:nvPr/>
        </p:nvCxnSpPr>
        <p:spPr>
          <a:xfrm>
            <a:off x="8277635" y="2376393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7BFC11C-0BAC-A021-6D54-2C79C09C352E}"/>
              </a:ext>
            </a:extLst>
          </p:cNvPr>
          <p:cNvSpPr txBox="1">
            <a:spLocks/>
          </p:cNvSpPr>
          <p:nvPr/>
        </p:nvSpPr>
        <p:spPr>
          <a:xfrm>
            <a:off x="7559414" y="2348663"/>
            <a:ext cx="580443" cy="10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smtClean="0">
                <a:solidFill>
                  <a:schemeClr val="tx1"/>
                </a:solidFill>
                <a:effectLst/>
                <a:latin typeface="Politica ExtraBold Italic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fr-FR" sz="8800" b="0" i="0" dirty="0">
                <a:solidFill>
                  <a:srgbClr val="6178A1"/>
                </a:solidFill>
                <a:latin typeface="Ailerons" pitchFamily="2" charset="0"/>
              </a:rPr>
              <a:t>3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7D6DED5-3DDF-8AD6-A964-39804415C727}"/>
              </a:ext>
            </a:extLst>
          </p:cNvPr>
          <p:cNvCxnSpPr>
            <a:cxnSpLocks/>
          </p:cNvCxnSpPr>
          <p:nvPr/>
        </p:nvCxnSpPr>
        <p:spPr>
          <a:xfrm>
            <a:off x="3768440" y="3835268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5C6F597-A788-CFEA-BEE4-D75ED38C764D}"/>
              </a:ext>
            </a:extLst>
          </p:cNvPr>
          <p:cNvCxnSpPr>
            <a:cxnSpLocks/>
          </p:cNvCxnSpPr>
          <p:nvPr/>
        </p:nvCxnSpPr>
        <p:spPr>
          <a:xfrm>
            <a:off x="3703894" y="3835268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63CFB5BB-4721-91D7-C806-CDA70D910D7F}"/>
              </a:ext>
            </a:extLst>
          </p:cNvPr>
          <p:cNvSpPr txBox="1">
            <a:spLocks/>
          </p:cNvSpPr>
          <p:nvPr/>
        </p:nvSpPr>
        <p:spPr>
          <a:xfrm>
            <a:off x="2961125" y="3807538"/>
            <a:ext cx="580443" cy="10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smtClean="0">
                <a:solidFill>
                  <a:schemeClr val="tx1"/>
                </a:solidFill>
                <a:effectLst/>
                <a:latin typeface="Politica ExtraBold Italic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fr-FR" sz="8800" b="0" i="0" dirty="0">
                <a:solidFill>
                  <a:srgbClr val="6178A1"/>
                </a:solidFill>
                <a:latin typeface="Ailerons" pitchFamily="2" charset="0"/>
              </a:rPr>
              <a:t>4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D42AF8C-83C0-C7B6-19F9-9E2BE91B03B5}"/>
              </a:ext>
            </a:extLst>
          </p:cNvPr>
          <p:cNvCxnSpPr>
            <a:cxnSpLocks/>
          </p:cNvCxnSpPr>
          <p:nvPr/>
        </p:nvCxnSpPr>
        <p:spPr>
          <a:xfrm>
            <a:off x="7153161" y="3835268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A22341-F67A-39B3-9849-57690C9BFF72}"/>
              </a:ext>
            </a:extLst>
          </p:cNvPr>
          <p:cNvCxnSpPr>
            <a:cxnSpLocks/>
          </p:cNvCxnSpPr>
          <p:nvPr/>
        </p:nvCxnSpPr>
        <p:spPr>
          <a:xfrm>
            <a:off x="7088615" y="3835268"/>
            <a:ext cx="1" cy="916175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5D21797-F538-0B3C-5FFC-3118B2069E81}"/>
              </a:ext>
            </a:extLst>
          </p:cNvPr>
          <p:cNvSpPr txBox="1">
            <a:spLocks/>
          </p:cNvSpPr>
          <p:nvPr/>
        </p:nvSpPr>
        <p:spPr>
          <a:xfrm>
            <a:off x="6370394" y="3807538"/>
            <a:ext cx="580443" cy="10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i="0" kern="1200" smtClean="0">
                <a:solidFill>
                  <a:schemeClr val="tx1"/>
                </a:solidFill>
                <a:effectLst/>
                <a:latin typeface="Politica ExtraBold Italic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fr-FR" sz="8800" b="0" i="0" dirty="0">
                <a:solidFill>
                  <a:srgbClr val="6178A1"/>
                </a:solidFill>
                <a:latin typeface="Ailerons" pitchFamily="2" charset="0"/>
              </a:rPr>
              <a:t>5</a:t>
            </a:r>
          </a:p>
        </p:txBody>
      </p:sp>
      <p:sp>
        <p:nvSpPr>
          <p:cNvPr id="18" name="Espace réservé du texte 39">
            <a:extLst>
              <a:ext uri="{FF2B5EF4-FFF2-40B4-BE49-F238E27FC236}">
                <a16:creationId xmlns:a16="http://schemas.microsoft.com/office/drawing/2014/main" id="{A557B0BE-FFA1-BE70-834F-F921DD6DF47C}"/>
              </a:ext>
            </a:extLst>
          </p:cNvPr>
          <p:cNvSpPr txBox="1">
            <a:spLocks/>
          </p:cNvSpPr>
          <p:nvPr/>
        </p:nvSpPr>
        <p:spPr>
          <a:xfrm>
            <a:off x="2217321" y="2563291"/>
            <a:ext cx="2109985" cy="327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ilero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NOTRE RAISON D'être</a:t>
            </a:r>
          </a:p>
        </p:txBody>
      </p:sp>
      <p:sp>
        <p:nvSpPr>
          <p:cNvPr id="19" name="Espace réservé du texte 39">
            <a:extLst>
              <a:ext uri="{FF2B5EF4-FFF2-40B4-BE49-F238E27FC236}">
                <a16:creationId xmlns:a16="http://schemas.microsoft.com/office/drawing/2014/main" id="{4B59C957-BE42-B628-8545-2433B10E08BA}"/>
              </a:ext>
            </a:extLst>
          </p:cNvPr>
          <p:cNvSpPr txBox="1">
            <a:spLocks/>
          </p:cNvSpPr>
          <p:nvPr/>
        </p:nvSpPr>
        <p:spPr>
          <a:xfrm>
            <a:off x="5384883" y="2615490"/>
            <a:ext cx="2109985" cy="327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ilero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Nos </a:t>
            </a:r>
            <a:br>
              <a:rPr lang="fr-FR" dirty="0"/>
            </a:br>
            <a:r>
              <a:rPr lang="fr-FR" dirty="0"/>
              <a:t>valeurs</a:t>
            </a:r>
          </a:p>
        </p:txBody>
      </p:sp>
      <p:sp>
        <p:nvSpPr>
          <p:cNvPr id="20" name="Espace réservé du texte 39">
            <a:extLst>
              <a:ext uri="{FF2B5EF4-FFF2-40B4-BE49-F238E27FC236}">
                <a16:creationId xmlns:a16="http://schemas.microsoft.com/office/drawing/2014/main" id="{1227B67A-C931-88B5-04DD-0E4D9ACFABB8}"/>
              </a:ext>
            </a:extLst>
          </p:cNvPr>
          <p:cNvSpPr txBox="1">
            <a:spLocks/>
          </p:cNvSpPr>
          <p:nvPr/>
        </p:nvSpPr>
        <p:spPr>
          <a:xfrm>
            <a:off x="8530405" y="2562694"/>
            <a:ext cx="2569393" cy="327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ilero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Nos chiffres </a:t>
            </a:r>
          </a:p>
          <a:p>
            <a:r>
              <a:rPr lang="fr-FR" dirty="0"/>
              <a:t>clés</a:t>
            </a:r>
          </a:p>
        </p:txBody>
      </p:sp>
      <p:sp>
        <p:nvSpPr>
          <p:cNvPr id="21" name="Espace réservé du texte 39">
            <a:extLst>
              <a:ext uri="{FF2B5EF4-FFF2-40B4-BE49-F238E27FC236}">
                <a16:creationId xmlns:a16="http://schemas.microsoft.com/office/drawing/2014/main" id="{E722784F-AAA3-92BC-C92B-22920BEA91A0}"/>
              </a:ext>
            </a:extLst>
          </p:cNvPr>
          <p:cNvSpPr txBox="1">
            <a:spLocks/>
          </p:cNvSpPr>
          <p:nvPr/>
        </p:nvSpPr>
        <p:spPr>
          <a:xfrm>
            <a:off x="3866221" y="4271007"/>
            <a:ext cx="2569393" cy="327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ilero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diagnostic</a:t>
            </a:r>
          </a:p>
        </p:txBody>
      </p:sp>
      <p:sp>
        <p:nvSpPr>
          <p:cNvPr id="22" name="Espace réservé du texte 39">
            <a:extLst>
              <a:ext uri="{FF2B5EF4-FFF2-40B4-BE49-F238E27FC236}">
                <a16:creationId xmlns:a16="http://schemas.microsoft.com/office/drawing/2014/main" id="{50CAFFBE-AB5F-2AB5-CBEC-2184032F812B}"/>
              </a:ext>
            </a:extLst>
          </p:cNvPr>
          <p:cNvSpPr txBox="1">
            <a:spLocks/>
          </p:cNvSpPr>
          <p:nvPr/>
        </p:nvSpPr>
        <p:spPr>
          <a:xfrm>
            <a:off x="7290940" y="4118729"/>
            <a:ext cx="2569393" cy="327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ilero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Notre </a:t>
            </a:r>
            <a:br>
              <a:rPr lang="fr-FR" dirty="0"/>
            </a:br>
            <a:r>
              <a:rPr lang="fr-FR" dirty="0"/>
              <a:t>projet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71FE018-7798-468D-3B7C-1537E1E57BAC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2185360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2AE93F3-B4E0-77C0-9616-48E68A4D2BB9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2185360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5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3308A-6D1C-53DA-56E7-1F34CCE71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Notre raison d’être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C39C451-BD77-10F0-9FBA-066F58EBB8DD}"/>
              </a:ext>
            </a:extLst>
          </p:cNvPr>
          <p:cNvSpPr/>
          <p:nvPr/>
        </p:nvSpPr>
        <p:spPr>
          <a:xfrm>
            <a:off x="2708075" y="2675466"/>
            <a:ext cx="6253045" cy="2713285"/>
          </a:xfrm>
          <a:prstGeom prst="roundRect">
            <a:avLst/>
          </a:prstGeom>
          <a:solidFill>
            <a:srgbClr val="79BA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5C63690-3E9F-AB01-16B3-99CE3A18E3AB}"/>
              </a:ext>
            </a:extLst>
          </p:cNvPr>
          <p:cNvSpPr/>
          <p:nvPr/>
        </p:nvSpPr>
        <p:spPr>
          <a:xfrm>
            <a:off x="2537536" y="2287599"/>
            <a:ext cx="775733" cy="775733"/>
          </a:xfrm>
          <a:prstGeom prst="ellipse">
            <a:avLst/>
          </a:prstGeom>
          <a:solidFill>
            <a:srgbClr val="536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A5CA51C-0276-4CEA-03FB-363C8DD41006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539490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FD62B0-CB6A-6938-AC4B-91131D406655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539490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 descr="Brainstorming de groupe contour">
            <a:extLst>
              <a:ext uri="{FF2B5EF4-FFF2-40B4-BE49-F238E27FC236}">
                <a16:creationId xmlns:a16="http://schemas.microsoft.com/office/drawing/2014/main" id="{AA04B3B3-781B-C11E-B38D-641244D49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20603" y="2370666"/>
            <a:ext cx="609597" cy="609597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1A76E11-C299-9D9D-3AB5-21735573F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66" y="3146399"/>
            <a:ext cx="5275862" cy="1961823"/>
          </a:xfrm>
          <a:prstGeom prst="rect">
            <a:avLst/>
          </a:prstGeom>
        </p:spPr>
      </p:pic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5D4ACAE-3282-2152-5494-57D51A6E1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6" y="2251576"/>
            <a:ext cx="4644089" cy="3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773C78-A4FC-BF7C-5A2A-97B7E9D64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Nos valeurs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7F1B02-CA78-DB59-5C93-F99D7F7BAF59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310890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5830F0-A9F0-3EDD-1F04-EAD5808E7703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310890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DDAEB62-7744-9F05-2553-B8EEA0308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5" y="2199953"/>
            <a:ext cx="8456897" cy="29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3622-3EFC-B868-66EC-9379365B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9F38A5-6F42-36D8-BCF6-A81ECB386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Nos chiffres clés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AD99D15-ED6F-F0F2-D36C-BC9F24BD4CC1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489575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5306A0C-685C-BD1D-C5D6-DC03F59071B8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4895754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BF9D97BA-BD53-F18A-5515-708BC1C29B5D}"/>
              </a:ext>
            </a:extLst>
          </p:cNvPr>
          <p:cNvSpPr txBox="1">
            <a:spLocks/>
          </p:cNvSpPr>
          <p:nvPr/>
        </p:nvSpPr>
        <p:spPr>
          <a:xfrm>
            <a:off x="7564247" y="1978025"/>
            <a:ext cx="2917825" cy="348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latin typeface="Myriad Pro" panose="020B0503030403020204" pitchFamily="34" charset="0"/>
              </a:rPr>
              <a:t>Nos activités : </a:t>
            </a:r>
          </a:p>
          <a:p>
            <a:r>
              <a:rPr lang="fr-FR" sz="1400" dirty="0">
                <a:latin typeface="Myriad Pro" panose="020B0503030403020204" pitchFamily="34" charset="0"/>
              </a:rPr>
              <a:t>Tennis</a:t>
            </a:r>
          </a:p>
          <a:p>
            <a:r>
              <a:rPr lang="fr-FR" sz="1400" dirty="0">
                <a:latin typeface="Myriad Pro" panose="020B0503030403020204" pitchFamily="34" charset="0"/>
              </a:rPr>
              <a:t>Football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fr-FR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3EED254-00B1-C083-FEEB-0E13C6C9D202}"/>
              </a:ext>
            </a:extLst>
          </p:cNvPr>
          <p:cNvGrpSpPr/>
          <p:nvPr/>
        </p:nvGrpSpPr>
        <p:grpSpPr>
          <a:xfrm>
            <a:off x="2262487" y="1978025"/>
            <a:ext cx="1248470" cy="1248470"/>
            <a:chOff x="2262487" y="1978025"/>
            <a:chExt cx="1248470" cy="124847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BC2C183-2BB3-1C33-8C9B-4C04499AD3E5}"/>
                </a:ext>
              </a:extLst>
            </p:cNvPr>
            <p:cNvSpPr/>
            <p:nvPr/>
          </p:nvSpPr>
          <p:spPr>
            <a:xfrm>
              <a:off x="2262487" y="1978025"/>
              <a:ext cx="1248470" cy="1248470"/>
            </a:xfrm>
            <a:prstGeom prst="roundRect">
              <a:avLst/>
            </a:prstGeom>
            <a:solidFill>
              <a:srgbClr val="79BAD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26">
              <a:extLst>
                <a:ext uri="{FF2B5EF4-FFF2-40B4-BE49-F238E27FC236}">
                  <a16:creationId xmlns:a16="http://schemas.microsoft.com/office/drawing/2014/main" id="{C7BA531A-C0A1-69A3-A242-461DAC1EDB99}"/>
                </a:ext>
              </a:extLst>
            </p:cNvPr>
            <p:cNvSpPr/>
            <p:nvPr/>
          </p:nvSpPr>
          <p:spPr>
            <a:xfrm>
              <a:off x="2477391" y="2202039"/>
              <a:ext cx="818662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activités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0B951CB7-B942-4A54-E28F-DDE1E2C9DA75}"/>
              </a:ext>
            </a:extLst>
          </p:cNvPr>
          <p:cNvGrpSpPr/>
          <p:nvPr/>
        </p:nvGrpSpPr>
        <p:grpSpPr>
          <a:xfrm>
            <a:off x="3792050" y="1986751"/>
            <a:ext cx="1248470" cy="1248470"/>
            <a:chOff x="3792050" y="1986751"/>
            <a:chExt cx="1248470" cy="124847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491B9B38-3E66-AF28-25F9-7FC8E138FB8E}"/>
                </a:ext>
              </a:extLst>
            </p:cNvPr>
            <p:cNvSpPr/>
            <p:nvPr/>
          </p:nvSpPr>
          <p:spPr>
            <a:xfrm>
              <a:off x="3792050" y="1986751"/>
              <a:ext cx="1248470" cy="1248470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object 26">
              <a:extLst>
                <a:ext uri="{FF2B5EF4-FFF2-40B4-BE49-F238E27FC236}">
                  <a16:creationId xmlns:a16="http://schemas.microsoft.com/office/drawing/2014/main" id="{E5C1B5EE-EAFD-C88A-5CBF-87953C537D2B}"/>
                </a:ext>
              </a:extLst>
            </p:cNvPr>
            <p:cNvSpPr/>
            <p:nvPr/>
          </p:nvSpPr>
          <p:spPr>
            <a:xfrm>
              <a:off x="3910367" y="2202039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adhérents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AD79B45-789D-9311-46F5-C09566CEE88D}"/>
              </a:ext>
            </a:extLst>
          </p:cNvPr>
          <p:cNvGrpSpPr/>
          <p:nvPr/>
        </p:nvGrpSpPr>
        <p:grpSpPr>
          <a:xfrm>
            <a:off x="3789613" y="3440351"/>
            <a:ext cx="1248470" cy="1248470"/>
            <a:chOff x="3789613" y="3440351"/>
            <a:chExt cx="1248470" cy="124847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0578E06E-A60E-48B4-5E88-A33C61F10F4C}"/>
                </a:ext>
              </a:extLst>
            </p:cNvPr>
            <p:cNvSpPr/>
            <p:nvPr/>
          </p:nvSpPr>
          <p:spPr>
            <a:xfrm>
              <a:off x="3789613" y="3440351"/>
              <a:ext cx="1248470" cy="1248470"/>
            </a:xfrm>
            <a:prstGeom prst="roundRect">
              <a:avLst/>
            </a:prstGeom>
            <a:solidFill>
              <a:srgbClr val="79BAD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object 26">
              <a:extLst>
                <a:ext uri="{FF2B5EF4-FFF2-40B4-BE49-F238E27FC236}">
                  <a16:creationId xmlns:a16="http://schemas.microsoft.com/office/drawing/2014/main" id="{7092FC7F-DD0C-9FDD-F1D9-E3E7212A76BF}"/>
                </a:ext>
              </a:extLst>
            </p:cNvPr>
            <p:cNvSpPr/>
            <p:nvPr/>
          </p:nvSpPr>
          <p:spPr>
            <a:xfrm>
              <a:off x="3917138" y="3656868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XX%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femmes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3766873-41FA-3013-32B2-D71A68A15EF1}"/>
              </a:ext>
            </a:extLst>
          </p:cNvPr>
          <p:cNvGrpSpPr/>
          <p:nvPr/>
        </p:nvGrpSpPr>
        <p:grpSpPr>
          <a:xfrm>
            <a:off x="5344836" y="1986751"/>
            <a:ext cx="1248470" cy="1248470"/>
            <a:chOff x="5344836" y="1986751"/>
            <a:chExt cx="1248470" cy="124847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2563907-A396-7CB4-3E0E-1D00FD1185C0}"/>
                </a:ext>
              </a:extLst>
            </p:cNvPr>
            <p:cNvSpPr/>
            <p:nvPr/>
          </p:nvSpPr>
          <p:spPr>
            <a:xfrm>
              <a:off x="5344836" y="1986751"/>
              <a:ext cx="1248470" cy="1248470"/>
            </a:xfrm>
            <a:prstGeom prst="roundRect">
              <a:avLst/>
            </a:prstGeom>
            <a:solidFill>
              <a:srgbClr val="79BAD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40E9F5EE-4602-9B07-45FB-85D965F62EB3}"/>
                </a:ext>
              </a:extLst>
            </p:cNvPr>
            <p:cNvSpPr/>
            <p:nvPr/>
          </p:nvSpPr>
          <p:spPr>
            <a:xfrm>
              <a:off x="5481524" y="2202039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XX%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de licences PREMIUM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E271C52-CBAD-DF26-D9CD-565D44FA39B3}"/>
              </a:ext>
            </a:extLst>
          </p:cNvPr>
          <p:cNvGrpSpPr/>
          <p:nvPr/>
        </p:nvGrpSpPr>
        <p:grpSpPr>
          <a:xfrm>
            <a:off x="5344836" y="3440351"/>
            <a:ext cx="1248470" cy="1248470"/>
            <a:chOff x="5344836" y="3440351"/>
            <a:chExt cx="1248470" cy="124847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77BD6CE4-4C14-85E7-5EE8-58C46304D78A}"/>
                </a:ext>
              </a:extLst>
            </p:cNvPr>
            <p:cNvSpPr/>
            <p:nvPr/>
          </p:nvSpPr>
          <p:spPr>
            <a:xfrm>
              <a:off x="5344836" y="3440351"/>
              <a:ext cx="1248470" cy="1248470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48CC65E2-607F-FBF7-64F7-74E7F494BC60}"/>
                </a:ext>
              </a:extLst>
            </p:cNvPr>
            <p:cNvSpPr/>
            <p:nvPr/>
          </p:nvSpPr>
          <p:spPr>
            <a:xfrm>
              <a:off x="5481524" y="3656868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XX%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d’hommes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7D26BC76-7692-34E0-D666-5B8E09CAC9C7}"/>
              </a:ext>
            </a:extLst>
          </p:cNvPr>
          <p:cNvGrpSpPr/>
          <p:nvPr/>
        </p:nvGrpSpPr>
        <p:grpSpPr>
          <a:xfrm>
            <a:off x="2245528" y="3462694"/>
            <a:ext cx="1287356" cy="1248470"/>
            <a:chOff x="2245528" y="3462694"/>
            <a:chExt cx="1287356" cy="1248470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86F3C6F-28AF-D3EA-07C4-8839DB5AB6FE}"/>
                </a:ext>
              </a:extLst>
            </p:cNvPr>
            <p:cNvSpPr/>
            <p:nvPr/>
          </p:nvSpPr>
          <p:spPr>
            <a:xfrm>
              <a:off x="2264556" y="3462694"/>
              <a:ext cx="1248470" cy="1248470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object 26">
              <a:extLst>
                <a:ext uri="{FF2B5EF4-FFF2-40B4-BE49-F238E27FC236}">
                  <a16:creationId xmlns:a16="http://schemas.microsoft.com/office/drawing/2014/main" id="{61872360-192A-6142-24C3-17196CBAC2C1}"/>
                </a:ext>
              </a:extLst>
            </p:cNvPr>
            <p:cNvSpPr/>
            <p:nvPr/>
          </p:nvSpPr>
          <p:spPr>
            <a:xfrm>
              <a:off x="2245528" y="3656868"/>
              <a:ext cx="1287356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événements annuels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195D3DC7-0BE8-D53C-FF7B-4EF63C82DEF8}"/>
              </a:ext>
            </a:extLst>
          </p:cNvPr>
          <p:cNvGrpSpPr/>
          <p:nvPr/>
        </p:nvGrpSpPr>
        <p:grpSpPr>
          <a:xfrm>
            <a:off x="2262487" y="4907568"/>
            <a:ext cx="1248470" cy="1248470"/>
            <a:chOff x="2262487" y="4907568"/>
            <a:chExt cx="1248470" cy="1248470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76D3CD26-BBF4-C0EE-6D55-7D5AA2FCC5E5}"/>
                </a:ext>
              </a:extLst>
            </p:cNvPr>
            <p:cNvSpPr/>
            <p:nvPr/>
          </p:nvSpPr>
          <p:spPr>
            <a:xfrm>
              <a:off x="2262487" y="4907568"/>
              <a:ext cx="1248470" cy="1248470"/>
            </a:xfrm>
            <a:prstGeom prst="roundRect">
              <a:avLst/>
            </a:prstGeom>
            <a:solidFill>
              <a:srgbClr val="79BAD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056EFAF5-5FC1-80DE-FDC9-FFDD400D8D59}"/>
                </a:ext>
              </a:extLst>
            </p:cNvPr>
            <p:cNvSpPr/>
            <p:nvPr/>
          </p:nvSpPr>
          <p:spPr>
            <a:xfrm>
              <a:off x="2383241" y="5132362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XX%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de jeunes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EDBF8A2-D6AD-3855-8DE0-79D0D2CBF416}"/>
              </a:ext>
            </a:extLst>
          </p:cNvPr>
          <p:cNvGrpSpPr/>
          <p:nvPr/>
        </p:nvGrpSpPr>
        <p:grpSpPr>
          <a:xfrm>
            <a:off x="3789613" y="4893951"/>
            <a:ext cx="1248470" cy="1248470"/>
            <a:chOff x="3789613" y="4893951"/>
            <a:chExt cx="1248470" cy="1248470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543EF3D9-CFF0-2E77-6C5E-7DE65222A6DD}"/>
                </a:ext>
              </a:extLst>
            </p:cNvPr>
            <p:cNvSpPr/>
            <p:nvPr/>
          </p:nvSpPr>
          <p:spPr>
            <a:xfrm>
              <a:off x="3789613" y="4893951"/>
              <a:ext cx="1248470" cy="1248470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F095A2D8-02E1-7AD1-503D-49DBBDB0CB66}"/>
                </a:ext>
              </a:extLst>
            </p:cNvPr>
            <p:cNvSpPr/>
            <p:nvPr/>
          </p:nvSpPr>
          <p:spPr>
            <a:xfrm>
              <a:off x="3910366" y="5132362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salariés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DF9D819E-EE75-84DA-045F-1F56D9462FDB}"/>
              </a:ext>
            </a:extLst>
          </p:cNvPr>
          <p:cNvGrpSpPr/>
          <p:nvPr/>
        </p:nvGrpSpPr>
        <p:grpSpPr>
          <a:xfrm>
            <a:off x="5357238" y="4893951"/>
            <a:ext cx="1248470" cy="1248470"/>
            <a:chOff x="5357238" y="4893951"/>
            <a:chExt cx="1248470" cy="1248470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E311AB76-8841-3330-DBFF-42EACB237EB8}"/>
                </a:ext>
              </a:extLst>
            </p:cNvPr>
            <p:cNvSpPr/>
            <p:nvPr/>
          </p:nvSpPr>
          <p:spPr>
            <a:xfrm>
              <a:off x="5357238" y="4893951"/>
              <a:ext cx="1248470" cy="1248470"/>
            </a:xfrm>
            <a:prstGeom prst="roundRect">
              <a:avLst/>
            </a:prstGeom>
            <a:solidFill>
              <a:srgbClr val="79BAD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bject 26">
              <a:extLst>
                <a:ext uri="{FF2B5EF4-FFF2-40B4-BE49-F238E27FC236}">
                  <a16:creationId xmlns:a16="http://schemas.microsoft.com/office/drawing/2014/main" id="{AF031122-E49A-2042-AF72-709EC6E256FE}"/>
                </a:ext>
              </a:extLst>
            </p:cNvPr>
            <p:cNvSpPr/>
            <p:nvPr/>
          </p:nvSpPr>
          <p:spPr>
            <a:xfrm>
              <a:off x="5481524" y="5132362"/>
              <a:ext cx="1006961" cy="663626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XX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Myriad Pro" panose="020B0503030403020204"/>
                </a:rPr>
                <a:t>bénévoles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57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A090111A-40A1-789C-03D8-8F1D6BF9DC0F}"/>
              </a:ext>
            </a:extLst>
          </p:cNvPr>
          <p:cNvGrpSpPr/>
          <p:nvPr/>
        </p:nvGrpSpPr>
        <p:grpSpPr>
          <a:xfrm>
            <a:off x="1903984" y="4404168"/>
            <a:ext cx="5105400" cy="1715419"/>
            <a:chOff x="1903984" y="4404168"/>
            <a:chExt cx="5105400" cy="1715419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D97EA9C-E5CD-80DE-27A2-E8774B8757DC}"/>
                </a:ext>
              </a:extLst>
            </p:cNvPr>
            <p:cNvSpPr>
              <a:spLocks/>
            </p:cNvSpPr>
            <p:nvPr/>
          </p:nvSpPr>
          <p:spPr>
            <a:xfrm>
              <a:off x="1903984" y="4404168"/>
              <a:ext cx="5105400" cy="1715419"/>
            </a:xfrm>
            <a:prstGeom prst="roundRect">
              <a:avLst/>
            </a:prstGeom>
            <a:solidFill>
              <a:srgbClr val="79BA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F347B317-E830-E2CF-502F-9945E64A5C98}"/>
                </a:ext>
              </a:extLst>
            </p:cNvPr>
            <p:cNvSpPr/>
            <p:nvPr/>
          </p:nvSpPr>
          <p:spPr>
            <a:xfrm>
              <a:off x="2375705" y="4736592"/>
              <a:ext cx="2341525" cy="1197863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Points faibles</a:t>
              </a:r>
            </a:p>
            <a:p>
              <a:pPr>
                <a:lnSpc>
                  <a:spcPts val="1200"/>
                </a:lnSpc>
              </a:pPr>
              <a:endParaRPr lang="fr-FR" sz="16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endParaRPr lang="fr-FR" sz="1600" dirty="0">
                <a:latin typeface="Myriad Pro" panose="020B0503030403020204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CF3B44A-A5B5-F917-23AA-F73EE3A223FA}"/>
              </a:ext>
            </a:extLst>
          </p:cNvPr>
          <p:cNvGrpSpPr/>
          <p:nvPr/>
        </p:nvGrpSpPr>
        <p:grpSpPr>
          <a:xfrm>
            <a:off x="1903984" y="2150043"/>
            <a:ext cx="5105400" cy="1715419"/>
            <a:chOff x="1903984" y="2150043"/>
            <a:chExt cx="5105400" cy="171541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C343E0A-731D-D3EA-EA26-7793266B7F9F}"/>
                </a:ext>
              </a:extLst>
            </p:cNvPr>
            <p:cNvSpPr>
              <a:spLocks/>
            </p:cNvSpPr>
            <p:nvPr/>
          </p:nvSpPr>
          <p:spPr>
            <a:xfrm>
              <a:off x="1903984" y="2150043"/>
              <a:ext cx="5105400" cy="1715419"/>
            </a:xfrm>
            <a:prstGeom prst="roundRect">
              <a:avLst/>
            </a:prstGeom>
            <a:solidFill>
              <a:srgbClr val="79BA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E38E0C06-63A3-62FD-B4F4-BDF115CC924D}"/>
                </a:ext>
              </a:extLst>
            </p:cNvPr>
            <p:cNvSpPr/>
            <p:nvPr/>
          </p:nvSpPr>
          <p:spPr>
            <a:xfrm>
              <a:off x="2375706" y="2455730"/>
              <a:ext cx="4491438" cy="1217601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Points forts</a:t>
              </a:r>
            </a:p>
            <a:p>
              <a:pPr>
                <a:lnSpc>
                  <a:spcPts val="1100"/>
                </a:lnSpc>
              </a:pPr>
              <a:endParaRPr lang="fr-FR" sz="16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endParaRPr lang="fr-FR" sz="1600" b="1" dirty="0">
                <a:latin typeface="Myriad Pro" panose="020B0503030403020204"/>
              </a:endParaRPr>
            </a:p>
            <a:p>
              <a:endParaRPr lang="fr-FR" sz="1600" dirty="0">
                <a:latin typeface="Myriad Pro" panose="020B0503030403020204"/>
              </a:endParaRPr>
            </a:p>
          </p:txBody>
        </p:sp>
      </p:grp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A3010153-8F2D-0C04-787B-4C97EFB8C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500" y="732887"/>
            <a:ext cx="7823200" cy="803275"/>
          </a:xfrm>
        </p:spPr>
        <p:txBody>
          <a:bodyPr/>
          <a:lstStyle/>
          <a:p>
            <a:r>
              <a:rPr lang="fr-FR" dirty="0"/>
              <a:t>diagnostic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744D85D-5893-27E8-A5DC-32D68FD6AD8B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2682642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2F9740-1B04-CAFE-D2AE-31A12FB7F400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2682642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CAABD7-11B1-F69C-A0E3-14E585554B37}"/>
              </a:ext>
            </a:extLst>
          </p:cNvPr>
          <p:cNvGrpSpPr/>
          <p:nvPr/>
        </p:nvGrpSpPr>
        <p:grpSpPr>
          <a:xfrm>
            <a:off x="1419431" y="1886993"/>
            <a:ext cx="775733" cy="775733"/>
            <a:chOff x="1419431" y="1886993"/>
            <a:chExt cx="775733" cy="775733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9AF05B1-9B1C-86E5-B2CF-CCC8F95CE7D3}"/>
                </a:ext>
              </a:extLst>
            </p:cNvPr>
            <p:cNvSpPr/>
            <p:nvPr/>
          </p:nvSpPr>
          <p:spPr>
            <a:xfrm>
              <a:off x="1419431" y="1886993"/>
              <a:ext cx="775733" cy="775733"/>
            </a:xfrm>
            <a:prstGeom prst="ellipse">
              <a:avLst/>
            </a:prstGeom>
            <a:solidFill>
              <a:srgbClr val="5361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Graphique 10" descr="Signe pouce en haut contour">
              <a:extLst>
                <a:ext uri="{FF2B5EF4-FFF2-40B4-BE49-F238E27FC236}">
                  <a16:creationId xmlns:a16="http://schemas.microsoft.com/office/drawing/2014/main" id="{7D8B27BC-48F1-1D95-8344-FDE030DD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547726" y="1988311"/>
              <a:ext cx="519141" cy="519141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966C19-4560-7ACD-14A1-BEC7A9943FEE}"/>
              </a:ext>
            </a:extLst>
          </p:cNvPr>
          <p:cNvGrpSpPr/>
          <p:nvPr/>
        </p:nvGrpSpPr>
        <p:grpSpPr>
          <a:xfrm>
            <a:off x="1419431" y="4169582"/>
            <a:ext cx="775733" cy="775733"/>
            <a:chOff x="1419431" y="4169582"/>
            <a:chExt cx="775733" cy="77573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2164730-B486-E76B-2B50-C223EDA2879E}"/>
                </a:ext>
              </a:extLst>
            </p:cNvPr>
            <p:cNvSpPr/>
            <p:nvPr/>
          </p:nvSpPr>
          <p:spPr>
            <a:xfrm>
              <a:off x="1419431" y="4169582"/>
              <a:ext cx="775733" cy="775733"/>
            </a:xfrm>
            <a:prstGeom prst="ellipse">
              <a:avLst/>
            </a:prstGeom>
            <a:solidFill>
              <a:srgbClr val="5361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Graphique 14" descr="Pouce en bas contour">
              <a:extLst>
                <a:ext uri="{FF2B5EF4-FFF2-40B4-BE49-F238E27FC236}">
                  <a16:creationId xmlns:a16="http://schemas.microsoft.com/office/drawing/2014/main" id="{8515868E-9159-71E8-4E0F-FA29E3AD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559735" y="4334712"/>
              <a:ext cx="495124" cy="495124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694286F-3959-9472-6BBE-09924A2241F3}"/>
              </a:ext>
            </a:extLst>
          </p:cNvPr>
          <p:cNvGrpSpPr/>
          <p:nvPr/>
        </p:nvGrpSpPr>
        <p:grpSpPr>
          <a:xfrm>
            <a:off x="7365642" y="2112455"/>
            <a:ext cx="3406927" cy="4007132"/>
            <a:chOff x="7365642" y="2112455"/>
            <a:chExt cx="3406927" cy="4007132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10F94C5B-F5C6-1257-984B-DD8D5B828E8B}"/>
                </a:ext>
              </a:extLst>
            </p:cNvPr>
            <p:cNvSpPr>
              <a:spLocks/>
            </p:cNvSpPr>
            <p:nvPr/>
          </p:nvSpPr>
          <p:spPr>
            <a:xfrm>
              <a:off x="7365642" y="2112455"/>
              <a:ext cx="3406927" cy="4007132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B08AF96A-F735-803E-1C74-67B43B60D297}"/>
                </a:ext>
              </a:extLst>
            </p:cNvPr>
            <p:cNvSpPr/>
            <p:nvPr/>
          </p:nvSpPr>
          <p:spPr>
            <a:xfrm>
              <a:off x="7817001" y="2455730"/>
              <a:ext cx="2341525" cy="1197863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Axes d’amélioration possibles</a:t>
              </a:r>
            </a:p>
            <a:p>
              <a:pPr>
                <a:lnSpc>
                  <a:spcPts val="1200"/>
                </a:lnSpc>
              </a:pPr>
              <a:endParaRPr lang="fr-FR" sz="16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</a:t>
              </a:r>
            </a:p>
            <a:p>
              <a:endParaRPr lang="fr-FR" sz="1600" dirty="0">
                <a:latin typeface="Myriad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89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11E6C-C994-96F0-D521-972BAD502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B268D7-1449-45C8-31F9-D7DBC04FF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Notre projet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72D856A-23A1-8FAA-6E8E-6CD3824C8C79}"/>
              </a:ext>
            </a:extLst>
          </p:cNvPr>
          <p:cNvCxnSpPr>
            <a:cxnSpLocks/>
          </p:cNvCxnSpPr>
          <p:nvPr/>
        </p:nvCxnSpPr>
        <p:spPr>
          <a:xfrm>
            <a:off x="1234496" y="1396678"/>
            <a:ext cx="3410656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9A81C4B-0212-5463-7FD5-8AF6E1B32DD7}"/>
              </a:ext>
            </a:extLst>
          </p:cNvPr>
          <p:cNvCxnSpPr>
            <a:cxnSpLocks/>
          </p:cNvCxnSpPr>
          <p:nvPr/>
        </p:nvCxnSpPr>
        <p:spPr>
          <a:xfrm>
            <a:off x="1234496" y="1469249"/>
            <a:ext cx="3410656" cy="0"/>
          </a:xfrm>
          <a:prstGeom prst="line">
            <a:avLst/>
          </a:prstGeom>
          <a:ln>
            <a:solidFill>
              <a:srgbClr val="536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60FD587A-99F5-4C87-1E24-C92A31383D0D}"/>
              </a:ext>
            </a:extLst>
          </p:cNvPr>
          <p:cNvGrpSpPr/>
          <p:nvPr/>
        </p:nvGrpSpPr>
        <p:grpSpPr>
          <a:xfrm>
            <a:off x="1721486" y="1953236"/>
            <a:ext cx="2923666" cy="3987315"/>
            <a:chOff x="1721486" y="1953236"/>
            <a:chExt cx="2923666" cy="3987315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2794A3AE-2211-00EF-5B52-13D8BD88D94C}"/>
                </a:ext>
              </a:extLst>
            </p:cNvPr>
            <p:cNvSpPr>
              <a:spLocks/>
            </p:cNvSpPr>
            <p:nvPr/>
          </p:nvSpPr>
          <p:spPr>
            <a:xfrm>
              <a:off x="1721486" y="1953236"/>
              <a:ext cx="2923666" cy="3987315"/>
            </a:xfrm>
            <a:prstGeom prst="roundRect">
              <a:avLst/>
            </a:prstGeom>
            <a:solidFill>
              <a:srgbClr val="79BA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8B7D3AAD-16CB-76BD-7265-F3A85F0FFA28}"/>
                </a:ext>
              </a:extLst>
            </p:cNvPr>
            <p:cNvSpPr>
              <a:spLocks/>
            </p:cNvSpPr>
            <p:nvPr/>
          </p:nvSpPr>
          <p:spPr>
            <a:xfrm>
              <a:off x="1947672" y="2348941"/>
              <a:ext cx="2395728" cy="3411577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1.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XXXXXXXXXXXXXXXXXXXXXXXXXXXXXXXXXXXXXXXX</a:t>
              </a:r>
            </a:p>
            <a:p>
              <a:pPr algn="ctr"/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 </a:t>
              </a:r>
              <a:endParaRPr lang="fr-FR" sz="1600" dirty="0">
                <a:solidFill>
                  <a:schemeClr val="bg1"/>
                </a:solidFill>
                <a:latin typeface="Myriad Pro" panose="020B0503030403020204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269235A-5515-15B8-A296-62791A59FDEB}"/>
              </a:ext>
            </a:extLst>
          </p:cNvPr>
          <p:cNvGrpSpPr/>
          <p:nvPr/>
        </p:nvGrpSpPr>
        <p:grpSpPr>
          <a:xfrm>
            <a:off x="4927999" y="1953236"/>
            <a:ext cx="2923666" cy="3987315"/>
            <a:chOff x="4927999" y="1953236"/>
            <a:chExt cx="2923666" cy="3987315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4FEFBAC8-3D13-3C9A-4E24-7CB9800368B7}"/>
                </a:ext>
              </a:extLst>
            </p:cNvPr>
            <p:cNvSpPr>
              <a:spLocks/>
            </p:cNvSpPr>
            <p:nvPr/>
          </p:nvSpPr>
          <p:spPr>
            <a:xfrm>
              <a:off x="4927999" y="1953236"/>
              <a:ext cx="2923666" cy="3987315"/>
            </a:xfrm>
            <a:prstGeom prst="roundRect">
              <a:avLst/>
            </a:prstGeom>
            <a:solidFill>
              <a:srgbClr val="6178A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object 26">
              <a:extLst>
                <a:ext uri="{FF2B5EF4-FFF2-40B4-BE49-F238E27FC236}">
                  <a16:creationId xmlns:a16="http://schemas.microsoft.com/office/drawing/2014/main" id="{27621E7C-A0A4-C35C-D21A-A1515771D03D}"/>
                </a:ext>
              </a:extLst>
            </p:cNvPr>
            <p:cNvSpPr/>
            <p:nvPr/>
          </p:nvSpPr>
          <p:spPr>
            <a:xfrm>
              <a:off x="5248656" y="2306487"/>
              <a:ext cx="2331720" cy="3411577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2.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XXXXXXXXXXXXXXXXXXXXXXXXXXXXXXXXXXXXXXXX</a:t>
              </a:r>
            </a:p>
            <a:p>
              <a:pPr algn="ctr"/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Blip>
                  <a:blip r:embed="rId2"/>
                </a:buBlip>
              </a:pP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algn="ctr"/>
              <a:endParaRPr lang="fr-FR" sz="1400" dirty="0">
                <a:latin typeface="Myriad Pro" panose="020B0503030403020204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6425E3F-C832-62DC-459C-1338265D6D67}"/>
              </a:ext>
            </a:extLst>
          </p:cNvPr>
          <p:cNvGrpSpPr/>
          <p:nvPr/>
        </p:nvGrpSpPr>
        <p:grpSpPr>
          <a:xfrm>
            <a:off x="8132915" y="1953235"/>
            <a:ext cx="2923666" cy="3987315"/>
            <a:chOff x="8132915" y="1953235"/>
            <a:chExt cx="2923666" cy="3987315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7745AED7-74AD-F6E5-770B-F5F30DD4847F}"/>
                </a:ext>
              </a:extLst>
            </p:cNvPr>
            <p:cNvSpPr>
              <a:spLocks/>
            </p:cNvSpPr>
            <p:nvPr/>
          </p:nvSpPr>
          <p:spPr>
            <a:xfrm>
              <a:off x="8132915" y="1953235"/>
              <a:ext cx="2923666" cy="3987315"/>
            </a:xfrm>
            <a:prstGeom prst="roundRect">
              <a:avLst/>
            </a:prstGeom>
            <a:solidFill>
              <a:srgbClr val="79BA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object 26">
              <a:extLst>
                <a:ext uri="{FF2B5EF4-FFF2-40B4-BE49-F238E27FC236}">
                  <a16:creationId xmlns:a16="http://schemas.microsoft.com/office/drawing/2014/main" id="{F5FCDE6B-F5F4-EB34-CB71-FBD5BB26ACED}"/>
                </a:ext>
              </a:extLst>
            </p:cNvPr>
            <p:cNvSpPr>
              <a:spLocks/>
            </p:cNvSpPr>
            <p:nvPr/>
          </p:nvSpPr>
          <p:spPr>
            <a:xfrm>
              <a:off x="8357615" y="2306487"/>
              <a:ext cx="2450593" cy="3411577"/>
            </a:xfrm>
            <a:custGeom>
              <a:avLst/>
              <a:gdLst/>
              <a:ahLst/>
              <a:cxnLst/>
              <a:rect l="l" t="t" r="r" b="b"/>
              <a:pathLst>
                <a:path w="2472054" h="2472054">
                  <a:moveTo>
                    <a:pt x="1236002" y="0"/>
                  </a:moveTo>
                  <a:lnTo>
                    <a:pt x="1187468" y="935"/>
                  </a:lnTo>
                  <a:lnTo>
                    <a:pt x="1139409" y="3718"/>
                  </a:lnTo>
                  <a:lnTo>
                    <a:pt x="1091858" y="8315"/>
                  </a:lnTo>
                  <a:lnTo>
                    <a:pt x="1044849" y="14691"/>
                  </a:lnTo>
                  <a:lnTo>
                    <a:pt x="998418" y="22812"/>
                  </a:lnTo>
                  <a:lnTo>
                    <a:pt x="952598" y="32643"/>
                  </a:lnTo>
                  <a:lnTo>
                    <a:pt x="907423" y="44151"/>
                  </a:lnTo>
                  <a:lnTo>
                    <a:pt x="862929" y="57300"/>
                  </a:lnTo>
                  <a:lnTo>
                    <a:pt x="819149" y="72057"/>
                  </a:lnTo>
                  <a:lnTo>
                    <a:pt x="776118" y="88387"/>
                  </a:lnTo>
                  <a:lnTo>
                    <a:pt x="733870" y="106255"/>
                  </a:lnTo>
                  <a:lnTo>
                    <a:pt x="692439" y="125628"/>
                  </a:lnTo>
                  <a:lnTo>
                    <a:pt x="651860" y="146471"/>
                  </a:lnTo>
                  <a:lnTo>
                    <a:pt x="612168" y="168750"/>
                  </a:lnTo>
                  <a:lnTo>
                    <a:pt x="573396" y="192430"/>
                  </a:lnTo>
                  <a:lnTo>
                    <a:pt x="535578" y="217477"/>
                  </a:lnTo>
                  <a:lnTo>
                    <a:pt x="498750" y="243857"/>
                  </a:lnTo>
                  <a:lnTo>
                    <a:pt x="462945" y="271535"/>
                  </a:lnTo>
                  <a:lnTo>
                    <a:pt x="428199" y="300477"/>
                  </a:lnTo>
                  <a:lnTo>
                    <a:pt x="394544" y="330649"/>
                  </a:lnTo>
                  <a:lnTo>
                    <a:pt x="362016" y="362016"/>
                  </a:lnTo>
                  <a:lnTo>
                    <a:pt x="330649" y="394544"/>
                  </a:lnTo>
                  <a:lnTo>
                    <a:pt x="300477" y="428199"/>
                  </a:lnTo>
                  <a:lnTo>
                    <a:pt x="271535" y="462945"/>
                  </a:lnTo>
                  <a:lnTo>
                    <a:pt x="243857" y="498750"/>
                  </a:lnTo>
                  <a:lnTo>
                    <a:pt x="217477" y="535578"/>
                  </a:lnTo>
                  <a:lnTo>
                    <a:pt x="192430" y="573396"/>
                  </a:lnTo>
                  <a:lnTo>
                    <a:pt x="168750" y="612168"/>
                  </a:lnTo>
                  <a:lnTo>
                    <a:pt x="146471" y="651860"/>
                  </a:lnTo>
                  <a:lnTo>
                    <a:pt x="125628" y="692439"/>
                  </a:lnTo>
                  <a:lnTo>
                    <a:pt x="106255" y="733870"/>
                  </a:lnTo>
                  <a:lnTo>
                    <a:pt x="88387" y="776118"/>
                  </a:lnTo>
                  <a:lnTo>
                    <a:pt x="72057" y="819149"/>
                  </a:lnTo>
                  <a:lnTo>
                    <a:pt x="57300" y="862929"/>
                  </a:lnTo>
                  <a:lnTo>
                    <a:pt x="44151" y="907423"/>
                  </a:lnTo>
                  <a:lnTo>
                    <a:pt x="32643" y="952598"/>
                  </a:lnTo>
                  <a:lnTo>
                    <a:pt x="22812" y="998418"/>
                  </a:lnTo>
                  <a:lnTo>
                    <a:pt x="14691" y="1044849"/>
                  </a:lnTo>
                  <a:lnTo>
                    <a:pt x="8315" y="1091858"/>
                  </a:lnTo>
                  <a:lnTo>
                    <a:pt x="3718" y="1139409"/>
                  </a:lnTo>
                  <a:lnTo>
                    <a:pt x="935" y="1187468"/>
                  </a:lnTo>
                  <a:lnTo>
                    <a:pt x="0" y="1236002"/>
                  </a:lnTo>
                  <a:lnTo>
                    <a:pt x="935" y="1284535"/>
                  </a:lnTo>
                  <a:lnTo>
                    <a:pt x="3718" y="1332594"/>
                  </a:lnTo>
                  <a:lnTo>
                    <a:pt x="8315" y="1380146"/>
                  </a:lnTo>
                  <a:lnTo>
                    <a:pt x="14691" y="1427154"/>
                  </a:lnTo>
                  <a:lnTo>
                    <a:pt x="22812" y="1473585"/>
                  </a:lnTo>
                  <a:lnTo>
                    <a:pt x="32643" y="1519406"/>
                  </a:lnTo>
                  <a:lnTo>
                    <a:pt x="44151" y="1564580"/>
                  </a:lnTo>
                  <a:lnTo>
                    <a:pt x="57300" y="1609074"/>
                  </a:lnTo>
                  <a:lnTo>
                    <a:pt x="72057" y="1652854"/>
                  </a:lnTo>
                  <a:lnTo>
                    <a:pt x="88387" y="1695885"/>
                  </a:lnTo>
                  <a:lnTo>
                    <a:pt x="106255" y="1738133"/>
                  </a:lnTo>
                  <a:lnTo>
                    <a:pt x="125628" y="1779564"/>
                  </a:lnTo>
                  <a:lnTo>
                    <a:pt x="146471" y="1820143"/>
                  </a:lnTo>
                  <a:lnTo>
                    <a:pt x="168750" y="1859835"/>
                  </a:lnTo>
                  <a:lnTo>
                    <a:pt x="192430" y="1898608"/>
                  </a:lnTo>
                  <a:lnTo>
                    <a:pt x="217477" y="1936425"/>
                  </a:lnTo>
                  <a:lnTo>
                    <a:pt x="243857" y="1973253"/>
                  </a:lnTo>
                  <a:lnTo>
                    <a:pt x="271535" y="2009058"/>
                  </a:lnTo>
                  <a:lnTo>
                    <a:pt x="300477" y="2043805"/>
                  </a:lnTo>
                  <a:lnTo>
                    <a:pt x="330649" y="2077459"/>
                  </a:lnTo>
                  <a:lnTo>
                    <a:pt x="362016" y="2109987"/>
                  </a:lnTo>
                  <a:lnTo>
                    <a:pt x="394544" y="2141354"/>
                  </a:lnTo>
                  <a:lnTo>
                    <a:pt x="428199" y="2171526"/>
                  </a:lnTo>
                  <a:lnTo>
                    <a:pt x="462945" y="2200468"/>
                  </a:lnTo>
                  <a:lnTo>
                    <a:pt x="498750" y="2228146"/>
                  </a:lnTo>
                  <a:lnTo>
                    <a:pt x="535578" y="2254526"/>
                  </a:lnTo>
                  <a:lnTo>
                    <a:pt x="573396" y="2279573"/>
                  </a:lnTo>
                  <a:lnTo>
                    <a:pt x="612168" y="2303253"/>
                  </a:lnTo>
                  <a:lnTo>
                    <a:pt x="651860" y="2325532"/>
                  </a:lnTo>
                  <a:lnTo>
                    <a:pt x="692439" y="2346375"/>
                  </a:lnTo>
                  <a:lnTo>
                    <a:pt x="733870" y="2365748"/>
                  </a:lnTo>
                  <a:lnTo>
                    <a:pt x="776118" y="2383617"/>
                  </a:lnTo>
                  <a:lnTo>
                    <a:pt x="819149" y="2399946"/>
                  </a:lnTo>
                  <a:lnTo>
                    <a:pt x="862929" y="2414703"/>
                  </a:lnTo>
                  <a:lnTo>
                    <a:pt x="907423" y="2427853"/>
                  </a:lnTo>
                  <a:lnTo>
                    <a:pt x="952598" y="2439360"/>
                  </a:lnTo>
                  <a:lnTo>
                    <a:pt x="998418" y="2449191"/>
                  </a:lnTo>
                  <a:lnTo>
                    <a:pt x="1044849" y="2457312"/>
                  </a:lnTo>
                  <a:lnTo>
                    <a:pt x="1091858" y="2463688"/>
                  </a:lnTo>
                  <a:lnTo>
                    <a:pt x="1139409" y="2468285"/>
                  </a:lnTo>
                  <a:lnTo>
                    <a:pt x="1187468" y="2471068"/>
                  </a:lnTo>
                  <a:lnTo>
                    <a:pt x="1236002" y="2472004"/>
                  </a:lnTo>
                  <a:lnTo>
                    <a:pt x="1284535" y="2471068"/>
                  </a:lnTo>
                  <a:lnTo>
                    <a:pt x="1332594" y="2468285"/>
                  </a:lnTo>
                  <a:lnTo>
                    <a:pt x="1380146" y="2463688"/>
                  </a:lnTo>
                  <a:lnTo>
                    <a:pt x="1427154" y="2457312"/>
                  </a:lnTo>
                  <a:lnTo>
                    <a:pt x="1473585" y="2449191"/>
                  </a:lnTo>
                  <a:lnTo>
                    <a:pt x="1519406" y="2439360"/>
                  </a:lnTo>
                  <a:lnTo>
                    <a:pt x="1564580" y="2427853"/>
                  </a:lnTo>
                  <a:lnTo>
                    <a:pt x="1609074" y="2414703"/>
                  </a:lnTo>
                  <a:lnTo>
                    <a:pt x="1652854" y="2399946"/>
                  </a:lnTo>
                  <a:lnTo>
                    <a:pt x="1695885" y="2383617"/>
                  </a:lnTo>
                  <a:lnTo>
                    <a:pt x="1738133" y="2365748"/>
                  </a:lnTo>
                  <a:lnTo>
                    <a:pt x="1779564" y="2346375"/>
                  </a:lnTo>
                  <a:lnTo>
                    <a:pt x="1820143" y="2325532"/>
                  </a:lnTo>
                  <a:lnTo>
                    <a:pt x="1859835" y="2303253"/>
                  </a:lnTo>
                  <a:lnTo>
                    <a:pt x="1898608" y="2279573"/>
                  </a:lnTo>
                  <a:lnTo>
                    <a:pt x="1936425" y="2254526"/>
                  </a:lnTo>
                  <a:lnTo>
                    <a:pt x="1973253" y="2228146"/>
                  </a:lnTo>
                  <a:lnTo>
                    <a:pt x="2009058" y="2200468"/>
                  </a:lnTo>
                  <a:lnTo>
                    <a:pt x="2043805" y="2171526"/>
                  </a:lnTo>
                  <a:lnTo>
                    <a:pt x="2077459" y="2141354"/>
                  </a:lnTo>
                  <a:lnTo>
                    <a:pt x="2109987" y="2109987"/>
                  </a:lnTo>
                  <a:lnTo>
                    <a:pt x="2141354" y="2077459"/>
                  </a:lnTo>
                  <a:lnTo>
                    <a:pt x="2171526" y="2043805"/>
                  </a:lnTo>
                  <a:lnTo>
                    <a:pt x="2200468" y="2009058"/>
                  </a:lnTo>
                  <a:lnTo>
                    <a:pt x="2228146" y="1973253"/>
                  </a:lnTo>
                  <a:lnTo>
                    <a:pt x="2254526" y="1936425"/>
                  </a:lnTo>
                  <a:lnTo>
                    <a:pt x="2279573" y="1898608"/>
                  </a:lnTo>
                  <a:lnTo>
                    <a:pt x="2303253" y="1859835"/>
                  </a:lnTo>
                  <a:lnTo>
                    <a:pt x="2325532" y="1820143"/>
                  </a:lnTo>
                  <a:lnTo>
                    <a:pt x="2346375" y="1779564"/>
                  </a:lnTo>
                  <a:lnTo>
                    <a:pt x="2365748" y="1738133"/>
                  </a:lnTo>
                  <a:lnTo>
                    <a:pt x="2383617" y="1695885"/>
                  </a:lnTo>
                  <a:lnTo>
                    <a:pt x="2399946" y="1652854"/>
                  </a:lnTo>
                  <a:lnTo>
                    <a:pt x="2414703" y="1609074"/>
                  </a:lnTo>
                  <a:lnTo>
                    <a:pt x="2427853" y="1564580"/>
                  </a:lnTo>
                  <a:lnTo>
                    <a:pt x="2439360" y="1519406"/>
                  </a:lnTo>
                  <a:lnTo>
                    <a:pt x="2449191" y="1473585"/>
                  </a:lnTo>
                  <a:lnTo>
                    <a:pt x="2457312" y="1427154"/>
                  </a:lnTo>
                  <a:lnTo>
                    <a:pt x="2463688" y="1380146"/>
                  </a:lnTo>
                  <a:lnTo>
                    <a:pt x="2468285" y="1332594"/>
                  </a:lnTo>
                  <a:lnTo>
                    <a:pt x="2471068" y="1284535"/>
                  </a:lnTo>
                  <a:lnTo>
                    <a:pt x="2472004" y="1236002"/>
                  </a:lnTo>
                  <a:lnTo>
                    <a:pt x="2471068" y="1187468"/>
                  </a:lnTo>
                  <a:lnTo>
                    <a:pt x="2468285" y="1139409"/>
                  </a:lnTo>
                  <a:lnTo>
                    <a:pt x="2463688" y="1091858"/>
                  </a:lnTo>
                  <a:lnTo>
                    <a:pt x="2457312" y="1044849"/>
                  </a:lnTo>
                  <a:lnTo>
                    <a:pt x="2449191" y="998418"/>
                  </a:lnTo>
                  <a:lnTo>
                    <a:pt x="2439360" y="952598"/>
                  </a:lnTo>
                  <a:lnTo>
                    <a:pt x="2427853" y="907423"/>
                  </a:lnTo>
                  <a:lnTo>
                    <a:pt x="2414703" y="862929"/>
                  </a:lnTo>
                  <a:lnTo>
                    <a:pt x="2399946" y="819149"/>
                  </a:lnTo>
                  <a:lnTo>
                    <a:pt x="2383617" y="776118"/>
                  </a:lnTo>
                  <a:lnTo>
                    <a:pt x="2365748" y="733870"/>
                  </a:lnTo>
                  <a:lnTo>
                    <a:pt x="2346375" y="692439"/>
                  </a:lnTo>
                  <a:lnTo>
                    <a:pt x="2325532" y="651860"/>
                  </a:lnTo>
                  <a:lnTo>
                    <a:pt x="2303253" y="612168"/>
                  </a:lnTo>
                  <a:lnTo>
                    <a:pt x="2279573" y="573396"/>
                  </a:lnTo>
                  <a:lnTo>
                    <a:pt x="2254526" y="535578"/>
                  </a:lnTo>
                  <a:lnTo>
                    <a:pt x="2228146" y="498750"/>
                  </a:lnTo>
                  <a:lnTo>
                    <a:pt x="2200468" y="462945"/>
                  </a:lnTo>
                  <a:lnTo>
                    <a:pt x="2171526" y="428199"/>
                  </a:lnTo>
                  <a:lnTo>
                    <a:pt x="2141354" y="394544"/>
                  </a:lnTo>
                  <a:lnTo>
                    <a:pt x="2109987" y="362016"/>
                  </a:lnTo>
                  <a:lnTo>
                    <a:pt x="2077459" y="330649"/>
                  </a:lnTo>
                  <a:lnTo>
                    <a:pt x="2043805" y="300477"/>
                  </a:lnTo>
                  <a:lnTo>
                    <a:pt x="2009058" y="271535"/>
                  </a:lnTo>
                  <a:lnTo>
                    <a:pt x="1973253" y="243857"/>
                  </a:lnTo>
                  <a:lnTo>
                    <a:pt x="1936425" y="217477"/>
                  </a:lnTo>
                  <a:lnTo>
                    <a:pt x="1898608" y="192430"/>
                  </a:lnTo>
                  <a:lnTo>
                    <a:pt x="1859835" y="168750"/>
                  </a:lnTo>
                  <a:lnTo>
                    <a:pt x="1820143" y="146471"/>
                  </a:lnTo>
                  <a:lnTo>
                    <a:pt x="1779564" y="125628"/>
                  </a:lnTo>
                  <a:lnTo>
                    <a:pt x="1738133" y="106255"/>
                  </a:lnTo>
                  <a:lnTo>
                    <a:pt x="1695885" y="88387"/>
                  </a:lnTo>
                  <a:lnTo>
                    <a:pt x="1652854" y="72057"/>
                  </a:lnTo>
                  <a:lnTo>
                    <a:pt x="1609074" y="57300"/>
                  </a:lnTo>
                  <a:lnTo>
                    <a:pt x="1564580" y="44151"/>
                  </a:lnTo>
                  <a:lnTo>
                    <a:pt x="1519406" y="32643"/>
                  </a:lnTo>
                  <a:lnTo>
                    <a:pt x="1473585" y="22812"/>
                  </a:lnTo>
                  <a:lnTo>
                    <a:pt x="1427154" y="14691"/>
                  </a:lnTo>
                  <a:lnTo>
                    <a:pt x="1380146" y="8315"/>
                  </a:lnTo>
                  <a:lnTo>
                    <a:pt x="1332594" y="3718"/>
                  </a:lnTo>
                  <a:lnTo>
                    <a:pt x="1284535" y="935"/>
                  </a:lnTo>
                  <a:lnTo>
                    <a:pt x="1236002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yriad Pro" panose="020B0503030403020204"/>
                </a:rPr>
                <a:t>3.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Myriad Pro" panose="020B0503030403020204"/>
                </a:rPr>
                <a:t>XXXXXXXXXXXXXXXXXXXXXXXXXXXXXXXXXXXXXXXX</a:t>
              </a:r>
            </a:p>
            <a:p>
              <a:pPr algn="ctr"/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Blip>
                  <a:blip r:embed="rId2"/>
                </a:buBlip>
              </a:pP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sz="1400" b="1" dirty="0" err="1">
                  <a:solidFill>
                    <a:schemeClr val="bg1"/>
                  </a:solidFill>
                  <a:latin typeface="Myriad Pro" panose="020B0503030403020204"/>
                </a:rPr>
                <a:t>Xxxxx</a:t>
              </a:r>
              <a:endParaRPr lang="fr-FR" sz="1400" b="1" dirty="0">
                <a:solidFill>
                  <a:schemeClr val="bg1"/>
                </a:solidFill>
                <a:latin typeface="Myriad Pro" panose="020B0503030403020204"/>
              </a:endParaRPr>
            </a:p>
            <a:p>
              <a:pPr algn="ctr"/>
              <a:endParaRPr lang="fr-FR" sz="1600" dirty="0">
                <a:latin typeface="Myriad Pro" panose="020B0503030403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4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17210D31-8FAB-CA8C-C1CF-A12A205F95CA}"/>
              </a:ext>
            </a:extLst>
          </p:cNvPr>
          <p:cNvGrpSpPr>
            <a:grpSpLocks/>
          </p:cNvGrpSpPr>
          <p:nvPr/>
        </p:nvGrpSpPr>
        <p:grpSpPr>
          <a:xfrm>
            <a:off x="3987122" y="1777773"/>
            <a:ext cx="4461933" cy="3494702"/>
            <a:chOff x="4011186" y="1404794"/>
            <a:chExt cx="4461933" cy="3494702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67035476-D901-EE6D-3570-EC74656CFA65}"/>
                </a:ext>
              </a:extLst>
            </p:cNvPr>
            <p:cNvSpPr>
              <a:spLocks/>
            </p:cNvSpPr>
            <p:nvPr/>
          </p:nvSpPr>
          <p:spPr>
            <a:xfrm>
              <a:off x="4011186" y="1404794"/>
              <a:ext cx="4461933" cy="34947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5BB4A55-1C63-5C87-E215-783B70789902}"/>
                </a:ext>
              </a:extLst>
            </p:cNvPr>
            <p:cNvSpPr txBox="1">
              <a:spLocks/>
            </p:cNvSpPr>
            <p:nvPr/>
          </p:nvSpPr>
          <p:spPr>
            <a:xfrm>
              <a:off x="5149294" y="1888834"/>
              <a:ext cx="31120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Myriad Pro" panose="020B0503030403020204" pitchFamily="34" charset="0"/>
                </a:rPr>
                <a:t>Adresse du club</a:t>
              </a:r>
            </a:p>
          </p:txBody>
        </p:sp>
        <p:pic>
          <p:nvPicPr>
            <p:cNvPr id="4" name="Image 3" descr="Une image contenant Caractère coloré, ligne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E2E59420-1091-1554-286F-1196A04B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4648621" y="3342676"/>
              <a:ext cx="377567" cy="2665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Image 4" descr="Une image contenant cercle, Graphique, créativité&#10;&#10;Description générée automatiquement">
              <a:extLst>
                <a:ext uri="{FF2B5EF4-FFF2-40B4-BE49-F238E27FC236}">
                  <a16:creationId xmlns:a16="http://schemas.microsoft.com/office/drawing/2014/main" id="{E18240B7-E2AF-AC4A-3463-CC4AF468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4653898" y="1867509"/>
              <a:ext cx="267969" cy="3708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 5" descr="Une image contenant Graphique, créativité,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8160FD33-6625-A8D2-775A-EE3144B24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4664815" y="2606205"/>
              <a:ext cx="345180" cy="3451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phique 6" descr="Internet avec un remplissage uni">
              <a:extLst>
                <a:ext uri="{FF2B5EF4-FFF2-40B4-BE49-F238E27FC236}">
                  <a16:creationId xmlns:a16="http://schemas.microsoft.com/office/drawing/2014/main" id="{9E430628-DDC9-5A56-FC03-931183DA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85740" y="3972461"/>
              <a:ext cx="521070" cy="52107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BB823D9-D325-48AE-D44E-5AE634988C0E}"/>
                </a:ext>
              </a:extLst>
            </p:cNvPr>
            <p:cNvSpPr txBox="1">
              <a:spLocks/>
            </p:cNvSpPr>
            <p:nvPr/>
          </p:nvSpPr>
          <p:spPr>
            <a:xfrm>
              <a:off x="5149294" y="3303916"/>
              <a:ext cx="3112008" cy="394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Myriad Pro" panose="020B0503030403020204" pitchFamily="34" charset="0"/>
                </a:rPr>
                <a:t>Adresse mail</a:t>
              </a:r>
            </a:p>
            <a:p>
              <a:pPr>
                <a:lnSpc>
                  <a:spcPts val="125"/>
                </a:lnSpc>
              </a:pPr>
              <a:endParaRPr lang="fr-FR" sz="1600" b="1" dirty="0">
                <a:latin typeface="Myriad Pro" panose="020B0503030403020204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8994D65-B791-76CE-15ED-B245D30FBF8D}"/>
                </a:ext>
              </a:extLst>
            </p:cNvPr>
            <p:cNvSpPr txBox="1">
              <a:spLocks/>
            </p:cNvSpPr>
            <p:nvPr/>
          </p:nvSpPr>
          <p:spPr>
            <a:xfrm>
              <a:off x="5149294" y="4048759"/>
              <a:ext cx="31120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Myriad Pro" panose="020B0503030403020204" pitchFamily="34" charset="0"/>
                </a:rPr>
                <a:t>Site internet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CBFFC0F-6C8F-98E6-A6A4-9218A1BDA03B}"/>
                </a:ext>
              </a:extLst>
            </p:cNvPr>
            <p:cNvSpPr txBox="1">
              <a:spLocks/>
            </p:cNvSpPr>
            <p:nvPr/>
          </p:nvSpPr>
          <p:spPr>
            <a:xfrm>
              <a:off x="5149294" y="2606205"/>
              <a:ext cx="31120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Myriad Pro" panose="020B0503030403020204" pitchFamily="34" charset="0"/>
                </a:rPr>
                <a:t>Numéro de tél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82ACB91A-590B-7DDB-5219-A4A5FB38AD5F}"/>
              </a:ext>
            </a:extLst>
          </p:cNvPr>
          <p:cNvSpPr txBox="1">
            <a:spLocks/>
          </p:cNvSpPr>
          <p:nvPr/>
        </p:nvSpPr>
        <p:spPr>
          <a:xfrm>
            <a:off x="7734010" y="5622658"/>
            <a:ext cx="3112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yriad Pro" panose="020B0503030403020204" pitchFamily="34" charset="0"/>
              </a:rPr>
              <a:t>Nos partenaires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8DA3F9B6-8913-3CB2-1F45-3E1E49ABBD9E}"/>
              </a:ext>
            </a:extLst>
          </p:cNvPr>
          <p:cNvSpPr txBox="1">
            <a:spLocks/>
          </p:cNvSpPr>
          <p:nvPr/>
        </p:nvSpPr>
        <p:spPr>
          <a:xfrm>
            <a:off x="356616" y="973480"/>
            <a:ext cx="2891811" cy="43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buFont typeface="Arial" panose="020B0604020202020204" pitchFamily="34" charset="0"/>
              <a:buNone/>
            </a:pPr>
            <a:r>
              <a:rPr lang="fr-FR" sz="1600" b="1" dirty="0">
                <a:latin typeface="Myriad Pro" panose="020B0503030403020204"/>
              </a:rPr>
              <a:t>Ajouter le logo </a:t>
            </a:r>
          </a:p>
          <a:p>
            <a:pPr marL="0" indent="0" algn="ctr">
              <a:lnSpc>
                <a:spcPts val="1300"/>
              </a:lnSpc>
              <a:buFont typeface="Arial" panose="020B0604020202020204" pitchFamily="34" charset="0"/>
              <a:buNone/>
            </a:pPr>
            <a:r>
              <a:rPr lang="fr-FR" sz="1600" b="1" dirty="0">
                <a:latin typeface="Myriad Pro" panose="020B0503030403020204"/>
              </a:rPr>
              <a:t>de votre club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b="1" dirty="0"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4105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113</Words>
  <Application>Microsoft Office PowerPoint</Application>
  <PresentationFormat>Grand écran</PresentationFormat>
  <Paragraphs>80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Ailerons</vt:lpstr>
      <vt:lpstr>Aptos</vt:lpstr>
      <vt:lpstr>Aptos Display</vt:lpstr>
      <vt:lpstr>Arial</vt:lpstr>
      <vt:lpstr>Myriad Pro</vt:lpstr>
      <vt:lpstr>Myriad Pro Light</vt:lpstr>
      <vt:lpstr>1_Conception personnalisée</vt:lpstr>
      <vt:lpstr>Conception personnalisée</vt:lpstr>
      <vt:lpstr>2_Conception personnalisée</vt:lpstr>
      <vt:lpstr>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CAYOT</dc:creator>
  <cp:lastModifiedBy>Nathalie NOE</cp:lastModifiedBy>
  <cp:revision>2</cp:revision>
  <dcterms:created xsi:type="dcterms:W3CDTF">2025-02-27T09:02:10Z</dcterms:created>
  <dcterms:modified xsi:type="dcterms:W3CDTF">2025-02-27T14:37:19Z</dcterms:modified>
</cp:coreProperties>
</file>